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2" r:id="rId14"/>
    <p:sldId id="371" r:id="rId15"/>
    <p:sldId id="374" r:id="rId16"/>
    <p:sldId id="373" r:id="rId17"/>
    <p:sldId id="381" r:id="rId18"/>
    <p:sldId id="375" r:id="rId19"/>
    <p:sldId id="380" r:id="rId20"/>
    <p:sldId id="377" r:id="rId21"/>
    <p:sldId id="376" r:id="rId22"/>
    <p:sldId id="379" r:id="rId23"/>
    <p:sldId id="3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90E"/>
    <a:srgbClr val="008000"/>
    <a:srgbClr val="518E8D"/>
    <a:srgbClr val="68B5B3"/>
    <a:srgbClr val="4CB1FF"/>
    <a:srgbClr val="0000FF"/>
    <a:srgbClr val="30A917"/>
    <a:srgbClr val="C09200"/>
    <a:srgbClr val="66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32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1698" y="54"/>
      </p:cViewPr>
      <p:guideLst>
        <p:guide orient="horz" pos="20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DC14-3209-4E23-AB7A-28E11CD79A4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8DC5-D57F-4C4A-BA07-F37EA9297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8DC5-D57F-4C4A-BA07-F37EA9297D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60" y="2553783"/>
            <a:ext cx="7772400" cy="147002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>
              <a:defRPr sz="7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439" y="5105400"/>
            <a:ext cx="6400800" cy="1752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Botti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70" y="0"/>
            <a:ext cx="717630" cy="506697"/>
          </a:xfrm>
          <a:prstGeom prst="rect">
            <a:avLst/>
          </a:prstGeom>
        </p:spPr>
      </p:pic>
      <p:pic>
        <p:nvPicPr>
          <p:cNvPr id="10" name="Picture 9" descr="intro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2" name="Picture 11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C004C"/>
              </a:gs>
              <a:gs pos="50000">
                <a:srgbClr val="660066"/>
              </a:gs>
              <a:gs pos="100000">
                <a:srgbClr val="480048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8: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8" name="Picture 17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9" name="Picture 18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CC00"/>
              </a:gs>
              <a:gs pos="50000">
                <a:srgbClr val="00FF00"/>
              </a:gs>
              <a:gs pos="100000">
                <a:srgbClr val="00CC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9: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8" name="Picture 17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9" name="Picture 18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C0"/>
              </a:gs>
              <a:gs pos="50000">
                <a:srgbClr val="0D86FF"/>
              </a:gs>
              <a:gs pos="100000">
                <a:srgbClr val="0060C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10: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11: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C0000"/>
              </a:gs>
              <a:gs pos="50000">
                <a:srgbClr val="C00000"/>
              </a:gs>
              <a:gs pos="100000">
                <a:srgbClr val="6C00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12: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02800"/>
              </a:gs>
              <a:gs pos="50000">
                <a:srgbClr val="804000"/>
              </a:gs>
              <a:gs pos="100000">
                <a:srgbClr val="542A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13: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14: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jecti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5800"/>
              </a:gs>
              <a:gs pos="50000">
                <a:srgbClr val="FF8029"/>
              </a:gs>
              <a:gs pos="100000">
                <a:srgbClr val="DA58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15: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0" y="757238"/>
            <a:ext cx="9144000" cy="6100762"/>
            <a:chOff x="39" y="40"/>
            <a:chExt cx="5670" cy="422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9" y="40"/>
              <a:ext cx="2815" cy="2888"/>
            </a:xfrm>
            <a:prstGeom prst="rect">
              <a:avLst/>
            </a:prstGeom>
            <a:solidFill>
              <a:schemeClr val="tx1">
                <a:alpha val="41176"/>
              </a:schemeClr>
            </a:solidFill>
            <a:ln w="444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907" y="40"/>
              <a:ext cx="2801" cy="2888"/>
            </a:xfrm>
            <a:prstGeom prst="rect">
              <a:avLst/>
            </a:prstGeom>
            <a:solidFill>
              <a:schemeClr val="tx1">
                <a:alpha val="41176"/>
              </a:schemeClr>
            </a:solidFill>
            <a:ln w="444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9" y="2987"/>
              <a:ext cx="5670" cy="1279"/>
            </a:xfrm>
            <a:prstGeom prst="rect">
              <a:avLst/>
            </a:prstGeom>
            <a:solidFill>
              <a:schemeClr val="tx1">
                <a:alpha val="41176"/>
              </a:schemeClr>
            </a:solidFill>
            <a:ln w="444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4724400" y="1295400"/>
            <a:ext cx="441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143000" lvl="2" indent="-228600">
              <a:spcBef>
                <a:spcPct val="5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600">
              <a:solidFill>
                <a:schemeClr val="bg1"/>
              </a:solidFill>
              <a:ea typeface="+mn-ea"/>
              <a:cs typeface="Arial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 userDrawn="1"/>
        </p:nvSpPr>
        <p:spPr bwMode="auto">
          <a:xfrm>
            <a:off x="0" y="1299882"/>
            <a:ext cx="4419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800" b="1">
                <a:solidFill>
                  <a:schemeClr val="bg1"/>
                </a:solidFill>
                <a:latin typeface="Times" pitchFamily="18" charset="0"/>
                <a:ea typeface="+mn-ea"/>
                <a:cs typeface="Times" pitchFamily="18" charset="0"/>
              </a:rPr>
              <a:t>I will be able to</a:t>
            </a:r>
            <a:r>
              <a:rPr lang="en-US" sz="2800">
                <a:solidFill>
                  <a:schemeClr val="bg1"/>
                </a:solidFill>
                <a:latin typeface="Times" pitchFamily="18" charset="0"/>
                <a:ea typeface="+mn-ea"/>
                <a:cs typeface="Times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200">
              <a:solidFill>
                <a:schemeClr val="bg1"/>
              </a:solidFill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876800" y="680540"/>
            <a:ext cx="399531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92D050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ea typeface="+mn-ea"/>
                <a:cs typeface="Times" pitchFamily="18" charset="0"/>
              </a:rPr>
              <a:t>Bell Work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313112" y="4870450"/>
            <a:ext cx="26869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D60093"/>
                    </a:gs>
                    <a:gs pos="100000">
                      <a:srgbClr val="CC006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itchFamily="18" charset="0"/>
                <a:ea typeface="+mn-ea"/>
                <a:cs typeface="Times" pitchFamily="18" charset="0"/>
              </a:rPr>
              <a:t>Homework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80540"/>
            <a:ext cx="44402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rgbClr val="FFFF00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itchFamily="18" charset="0"/>
                <a:ea typeface="+mn-ea"/>
                <a:cs typeface="Times" pitchFamily="18" charset="0"/>
              </a:rPr>
              <a:t>Today’s Objectives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5875"/>
            <a:ext cx="9144000" cy="685800"/>
          </a:xfrm>
          <a:prstGeom prst="rect">
            <a:avLst/>
          </a:prstGeom>
          <a:solidFill>
            <a:schemeClr val="tx1">
              <a:alpha val="41000"/>
            </a:schemeClr>
          </a:solidFill>
          <a:ln w="508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srgbClr val="258FEF"/>
              </a:solidFill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70607" y="-78830"/>
            <a:ext cx="727186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fld id="{A4B537C3-D661-488A-BC17-59CC77334882}" type="datetime2">
              <a:rPr lang="en-US" sz="4800" b="1" spc="50">
                <a:ln w="11430"/>
                <a:gradFill>
                  <a:gsLst>
                    <a:gs pos="25000">
                      <a:srgbClr val="0066FF"/>
                    </a:gs>
                    <a:gs pos="100000">
                      <a:srgbClr val="000099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itchFamily="18" charset="0"/>
                <a:ea typeface="+mn-ea"/>
                <a:cs typeface="Times" pitchFamily="18" charset="0"/>
              </a:rPr>
              <a:pPr algn="ctr">
                <a:defRPr/>
              </a:pPr>
              <a:t>Tuesday, October 11, 2016</a:t>
            </a:fld>
            <a:endParaRPr lang="en-US" sz="4800" b="1" spc="50">
              <a:ln w="11430"/>
              <a:gradFill>
                <a:gsLst>
                  <a:gs pos="2500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638675" y="1537448"/>
            <a:ext cx="4505325" cy="3106551"/>
          </a:xfrm>
        </p:spPr>
        <p:txBody>
          <a:bodyPr>
            <a:normAutofit/>
          </a:bodyPr>
          <a:lstStyle>
            <a:lvl1pPr>
              <a:buClr>
                <a:srgbClr val="00FF00"/>
              </a:buClr>
              <a:buFont typeface="Arial" pitchFamily="34" charset="0"/>
              <a:buChar char="•"/>
              <a:defRPr sz="2600" b="1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1pPr>
            <a:lvl2pPr>
              <a:buClr>
                <a:srgbClr val="FFC000"/>
              </a:buClr>
              <a:buFont typeface="Arial" pitchFamily="34" charset="0"/>
              <a:buChar char="•"/>
              <a:defRPr sz="2400" b="1" baseline="0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Task</a:t>
            </a:r>
            <a:endParaRPr lang="en-US" dirty="0" smtClean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504331"/>
            <a:ext cx="9144000" cy="1353670"/>
          </a:xfrm>
        </p:spPr>
        <p:txBody>
          <a:bodyPr>
            <a:normAutofit/>
          </a:bodyPr>
          <a:lstStyle>
            <a:lvl1pPr>
              <a:buClr>
                <a:srgbClr val="FF0066"/>
              </a:buClr>
              <a:buFont typeface="Arial" pitchFamily="34" charset="0"/>
              <a:buChar char="•"/>
              <a:defRPr sz="2600" b="1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1pPr>
            <a:lvl2pPr>
              <a:buClr>
                <a:srgbClr val="FFC000"/>
              </a:buClr>
              <a:buFont typeface="Arial" pitchFamily="34" charset="0"/>
              <a:buChar char="•"/>
              <a:defRPr sz="2400" b="1" baseline="0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Assignment</a:t>
            </a:r>
            <a:endParaRPr lang="en-US" dirty="0" smtClean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36176" y="1743637"/>
            <a:ext cx="4169149" cy="3106551"/>
          </a:xfrm>
        </p:spPr>
        <p:txBody>
          <a:bodyPr>
            <a:normAutofit/>
          </a:bodyPr>
          <a:lstStyle>
            <a:lvl1pPr>
              <a:buClr>
                <a:srgbClr val="FFC000"/>
              </a:buClr>
              <a:buFont typeface="Arial" pitchFamily="34" charset="0"/>
              <a:buChar char="•"/>
              <a:defRPr sz="2600" b="1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1pPr>
            <a:lvl2pPr>
              <a:buClr>
                <a:srgbClr val="FFC000"/>
              </a:buClr>
              <a:buFont typeface="Arial" pitchFamily="34" charset="0"/>
              <a:buChar char="•"/>
              <a:defRPr sz="2400" b="1" baseline="0">
                <a:solidFill>
                  <a:schemeClr val="bg1"/>
                </a:solidFill>
                <a:latin typeface="Times" pitchFamily="18" charset="0"/>
                <a:cs typeface="Times" pitchFamily="18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Objective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CC"/>
              </a:gs>
              <a:gs pos="50000">
                <a:srgbClr val="3B3BFF"/>
              </a:gs>
              <a:gs pos="100000">
                <a:srgbClr val="0000CC"/>
              </a:gs>
            </a:gsLst>
            <a:lin ang="5400000" scaled="0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noFill/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1:</a:t>
            </a:r>
          </a:p>
        </p:txBody>
      </p:sp>
      <p:pic>
        <p:nvPicPr>
          <p:cNvPr id="17" name="Picture 16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21" name="Picture 20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23" name="Picture 22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1 Review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noFill/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1:</a:t>
            </a:r>
          </a:p>
        </p:txBody>
      </p:sp>
      <p:pic>
        <p:nvPicPr>
          <p:cNvPr id="15" name="Picture 14" descr="Botti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70" y="6351303"/>
            <a:ext cx="717630" cy="50669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127000" y="6019800"/>
            <a:ext cx="2552700" cy="1066800"/>
            <a:chOff x="-127000" y="6019800"/>
            <a:chExt cx="2552700" cy="1066800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alphaModFix amt="46000"/>
            </a:blip>
            <a:stretch>
              <a:fillRect/>
            </a:stretch>
          </p:blipFill>
          <p:spPr>
            <a:xfrm>
              <a:off x="-127000" y="6019800"/>
              <a:ext cx="1066800" cy="1066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584200" y="6585635"/>
              <a:ext cx="18415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spc="80" dirty="0" smtClean="0">
                  <a:solidFill>
                    <a:srgbClr val="FFFFFF">
                      <a:alpha val="46000"/>
                    </a:srgbClr>
                  </a:solidFill>
                  <a:latin typeface="Wurmics Bravo"/>
                  <a:cs typeface="Wurmics Bravo"/>
                </a:rPr>
                <a:t>@earthscience92</a:t>
              </a:r>
              <a:endParaRPr lang="en-US" sz="1500" spc="80" dirty="0">
                <a:solidFill>
                  <a:srgbClr val="FFFFFF">
                    <a:alpha val="46000"/>
                  </a:srgbClr>
                </a:solidFill>
                <a:latin typeface="Wurmics Bravo"/>
                <a:cs typeface="Wurmics Bravo"/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38100" y="38100"/>
            <a:ext cx="653007" cy="635000"/>
            <a:chOff x="3072659" y="1903442"/>
            <a:chExt cx="3160132" cy="3189081"/>
          </a:xfrm>
        </p:grpSpPr>
        <p:sp>
          <p:nvSpPr>
            <p:cNvPr id="33" name="Oval 32"/>
            <p:cNvSpPr/>
            <p:nvPr/>
          </p:nvSpPr>
          <p:spPr>
            <a:xfrm>
              <a:off x="3072659" y="1903442"/>
              <a:ext cx="3160132" cy="3189081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154749" y="2177272"/>
              <a:ext cx="2680463" cy="2768432"/>
              <a:chOff x="5278712" y="1583029"/>
              <a:chExt cx="2274078" cy="233347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224171">
                <a:off x="5401097" y="1583029"/>
                <a:ext cx="2151693" cy="2333474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 rot="21185258">
                <a:off x="5278712" y="2541111"/>
                <a:ext cx="469294" cy="458993"/>
                <a:chOff x="4515773" y="-4087162"/>
                <a:chExt cx="1930431" cy="1917302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568693" y="-3986901"/>
                  <a:ext cx="1834532" cy="1746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1" descr="http://upload.wikimedia.org/wikipedia/commons/0/05/Usgs_Logo_Old.gif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94830">
                  <a:off x="4515773" y="-4087162"/>
                  <a:ext cx="1930431" cy="1917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7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01037">
                <a:off x="6740953" y="1594124"/>
                <a:ext cx="523829" cy="44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 rot="958953">
                <a:off x="6869895" y="3328775"/>
                <a:ext cx="451227" cy="454111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9" name="Picture 38" descr="Screen Shot 2013-06-05 at 8.32.51 PM.png"/>
              <p:cNvPicPr>
                <a:picLocks noChangeAspect="1"/>
              </p:cNvPicPr>
              <p:nvPr/>
            </p:nvPicPr>
            <p:blipFill rotWithShape="1">
              <a:blip r:embed="rId9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5" t="7723" r="7759" b="8239"/>
              <a:stretch/>
            </p:blipFill>
            <p:spPr>
              <a:xfrm rot="20341319">
                <a:off x="6100041" y="2285612"/>
                <a:ext cx="885540" cy="8769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60066"/>
              </a:gs>
              <a:gs pos="50000">
                <a:srgbClr val="990099"/>
              </a:gs>
              <a:gs pos="100000">
                <a:srgbClr val="660066"/>
              </a:gs>
            </a:gsLst>
            <a:lin ang="5400000" scaled="0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noFill/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2: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6600"/>
              </a:gs>
              <a:gs pos="50000">
                <a:srgbClr val="FF8633"/>
              </a:gs>
              <a:gs pos="100000">
                <a:srgbClr val="FF6600"/>
              </a:gs>
            </a:gsLst>
            <a:lin ang="5400000" scaled="0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noFill/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3: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5" name="Picture 14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0093"/>
              </a:gs>
              <a:gs pos="50000">
                <a:srgbClr val="F600AA"/>
              </a:gs>
              <a:gs pos="100000">
                <a:srgbClr val="D60093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4: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50000">
                <a:srgbClr val="FFB547"/>
              </a:gs>
              <a:gs pos="100000">
                <a:srgbClr val="FF99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5: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900"/>
              </a:gs>
              <a:gs pos="50000">
                <a:srgbClr val="00B800"/>
              </a:gs>
              <a:gs pos="100000">
                <a:srgbClr val="009900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6: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4" name="Picture 13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355600" y="254000"/>
            <a:ext cx="8458200" cy="64008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886657" y="246602"/>
            <a:ext cx="7315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092200"/>
            <a:ext cx="8331200" cy="49375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225088" cy="4540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876300" y="254000"/>
            <a:ext cx="7315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3366"/>
              </a:gs>
              <a:gs pos="50000">
                <a:srgbClr val="0060C0"/>
              </a:gs>
              <a:gs pos="100000">
                <a:srgbClr val="003366"/>
              </a:gs>
            </a:gsLst>
            <a:lin ang="5400000" scaled="0"/>
          </a:gradFill>
          <a:ln w="9525" cmpd="sng">
            <a:solidFill>
              <a:schemeClr val="bg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74750" y="254000"/>
            <a:ext cx="6684963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Objective 7:</a:t>
            </a:r>
          </a:p>
        </p:txBody>
      </p:sp>
      <p:pic>
        <p:nvPicPr>
          <p:cNvPr id="13" name="Picture 12" descr="intro.png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045" cy="743662"/>
          </a:xfrm>
          <a:prstGeom prst="rect">
            <a:avLst/>
          </a:prstGeom>
        </p:spPr>
      </p:pic>
      <p:pic>
        <p:nvPicPr>
          <p:cNvPr id="18" name="Picture 17" descr="Botti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32" y="6351303"/>
            <a:ext cx="717630" cy="506697"/>
          </a:xfrm>
          <a:prstGeom prst="rect">
            <a:avLst/>
          </a:prstGeom>
        </p:spPr>
      </p:pic>
      <p:pic>
        <p:nvPicPr>
          <p:cNvPr id="19" name="Picture 18" descr="twit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50" y="5997699"/>
            <a:ext cx="2554054" cy="10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30DE-9511-D845-922D-9472C59C2057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CCBA-8FA7-A14D-867A-8060EECB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57" r:id="rId12"/>
    <p:sldLayoutId id="2147483663" r:id="rId13"/>
    <p:sldLayoutId id="2147483665" r:id="rId14"/>
    <p:sldLayoutId id="2147483664" r:id="rId15"/>
    <p:sldLayoutId id="2147483666" r:id="rId16"/>
    <p:sldLayoutId id="2147483667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572255"/>
            <a:ext cx="9144000" cy="2124326"/>
          </a:xfrm>
        </p:spPr>
        <p:txBody>
          <a:bodyPr/>
          <a:lstStyle/>
          <a:p>
            <a:r>
              <a:rPr lang="en-US" dirty="0" smtClean="0"/>
              <a:t>Atoms, Elements, &amp; the Periodic Table</a:t>
            </a:r>
            <a:br>
              <a:rPr lang="en-US" dirty="0" smtClean="0"/>
            </a:br>
            <a:endParaRPr lang="en-US" sz="3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Science Intro Unit</a:t>
            </a:r>
          </a:p>
        </p:txBody>
      </p:sp>
    </p:spTree>
    <p:extLst>
      <p:ext uri="{BB962C8B-B14F-4D97-AF65-F5344CB8AC3E}">
        <p14:creationId xmlns:p14="http://schemas.microsoft.com/office/powerpoint/2010/main" val="32335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585958"/>
            <a:ext cx="8347759" cy="5272042"/>
          </a:xfrm>
        </p:spPr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  <a:p>
            <a:pPr lvl="1"/>
            <a:r>
              <a:rPr lang="en-US" dirty="0" smtClean="0"/>
              <a:t>A table created by Mendeleev</a:t>
            </a:r>
          </a:p>
          <a:p>
            <a:pPr lvl="2"/>
            <a:r>
              <a:rPr lang="en-US" dirty="0" smtClean="0"/>
              <a:t>Arranged the elements according to their atomic numbers</a:t>
            </a:r>
          </a:p>
          <a:p>
            <a:pPr lvl="2"/>
            <a:r>
              <a:rPr lang="en-US" dirty="0" smtClean="0"/>
              <a:t>Revealed patterns among the element’s properties.</a:t>
            </a:r>
          </a:p>
          <a:p>
            <a:pPr lvl="3"/>
            <a:r>
              <a:rPr lang="en-US" dirty="0" smtClean="0"/>
              <a:t>Elements in each column share similar properties.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what an Element is and how to use the Periodic Table.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22" name="Group 21"/>
          <p:cNvGrpSpPr/>
          <p:nvPr/>
        </p:nvGrpSpPr>
        <p:grpSpPr>
          <a:xfrm>
            <a:off x="859863" y="3524250"/>
            <a:ext cx="7607862" cy="2937678"/>
            <a:chOff x="924635" y="3445318"/>
            <a:chExt cx="7330677" cy="3061498"/>
          </a:xfrm>
        </p:grpSpPr>
        <p:grpSp>
          <p:nvGrpSpPr>
            <p:cNvPr id="23" name="Group 22"/>
            <p:cNvGrpSpPr/>
            <p:nvPr/>
          </p:nvGrpSpPr>
          <p:grpSpPr>
            <a:xfrm>
              <a:off x="938912" y="3472607"/>
              <a:ext cx="7291347" cy="3034209"/>
              <a:chOff x="938912" y="3472607"/>
              <a:chExt cx="7291347" cy="30342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088768" y="4770783"/>
                <a:ext cx="3842301" cy="1734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937516" y="3911004"/>
                <a:ext cx="2292743" cy="21556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8912" y="3911002"/>
                <a:ext cx="775941" cy="2587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66806" y="3911003"/>
                <a:ext cx="1156303" cy="42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21298" y="5641128"/>
                <a:ext cx="373917" cy="863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45356" y="3472607"/>
                <a:ext cx="373917" cy="440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854017" y="3476726"/>
                <a:ext cx="373917" cy="440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17351" y="6066093"/>
                <a:ext cx="373917" cy="440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35" y="3445318"/>
              <a:ext cx="7330677" cy="304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4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23925" y="254000"/>
            <a:ext cx="718184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99838" y="1238583"/>
            <a:ext cx="3403652" cy="34036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4492" y="1159725"/>
            <a:ext cx="21988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Chlorine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10224" y="3830324"/>
            <a:ext cx="16464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35.45</a:t>
            </a:r>
            <a:endParaRPr lang="en-US" sz="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8554" y="1662493"/>
            <a:ext cx="8346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3502" y="1804817"/>
            <a:ext cx="167527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</a:t>
            </a:r>
            <a:endParaRPr lang="en-US" sz="15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3021543" y="2167825"/>
            <a:ext cx="3470393" cy="470815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365927" y="2318255"/>
            <a:ext cx="1974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99"/>
                </a:solidFill>
              </a:rPr>
              <a:t>Atomic #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60969" y="3261632"/>
            <a:ext cx="296068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Atomic </a:t>
            </a:r>
            <a:r>
              <a:rPr lang="en-US" sz="3200" b="1" dirty="0" smtClean="0">
                <a:solidFill>
                  <a:srgbClr val="FF6600"/>
                </a:solidFill>
              </a:rPr>
              <a:t>Mass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(round this number)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010843" y="4715531"/>
            <a:ext cx="9058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# Protons = </a:t>
            </a:r>
            <a:r>
              <a:rPr lang="en-US" sz="3000" b="1" dirty="0">
                <a:solidFill>
                  <a:srgbClr val="CC0099"/>
                </a:solidFill>
              </a:rPr>
              <a:t>Atomic Number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# Neutrons =  </a:t>
            </a:r>
            <a:r>
              <a:rPr lang="en-US" sz="3000" b="1" dirty="0">
                <a:solidFill>
                  <a:srgbClr val="FF6600"/>
                </a:solidFill>
              </a:rPr>
              <a:t>Atomic </a:t>
            </a:r>
            <a:r>
              <a:rPr lang="en-US" sz="3000" b="1" dirty="0" smtClean="0">
                <a:solidFill>
                  <a:srgbClr val="FF6600"/>
                </a:solidFill>
              </a:rPr>
              <a:t>Mass -</a:t>
            </a:r>
            <a:r>
              <a:rPr lang="en-US" sz="3000" b="1" dirty="0" smtClean="0"/>
              <a:t> </a:t>
            </a:r>
            <a:r>
              <a:rPr lang="en-US" sz="3000" b="1" dirty="0">
                <a:solidFill>
                  <a:srgbClr val="CC0099"/>
                </a:solidFill>
              </a:rPr>
              <a:t>Atomic Number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# Electrons = </a:t>
            </a:r>
            <a:r>
              <a:rPr lang="en-US" sz="3000" b="1" dirty="0">
                <a:solidFill>
                  <a:srgbClr val="CC0099"/>
                </a:solidFill>
              </a:rPr>
              <a:t>Atomic Number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 flipV="1">
            <a:off x="3339023" y="3602127"/>
            <a:ext cx="2868277" cy="689767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131866" y="2489880"/>
            <a:ext cx="3377259" cy="3358444"/>
          </a:xfrm>
          <a:prstGeom prst="roundRect">
            <a:avLst>
              <a:gd name="adj" fmla="val 7598"/>
            </a:avLst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3450" y="254000"/>
            <a:ext cx="729615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2285466" y="3631283"/>
            <a:ext cx="1004888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H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2009570" y="2624202"/>
            <a:ext cx="16160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Hydrogen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2693454" y="2963927"/>
            <a:ext cx="185770" cy="397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1</a:t>
            </a: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2214629" y="5351527"/>
            <a:ext cx="1208088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1.01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33923" y="2305215"/>
            <a:ext cx="1487488" cy="3500438"/>
            <a:chOff x="2896" y="1190"/>
            <a:chExt cx="937" cy="2205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896" y="1190"/>
              <a:ext cx="544" cy="2205"/>
              <a:chOff x="2933" y="1272"/>
              <a:chExt cx="243" cy="1757"/>
            </a:xfrm>
          </p:grpSpPr>
          <p:sp>
            <p:nvSpPr>
              <p:cNvPr id="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6" y="1272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</a:rPr>
                  <a:t>P</a:t>
                </a:r>
              </a:p>
            </p:txBody>
          </p:sp>
          <p:sp>
            <p:nvSpPr>
              <p:cNvPr id="2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2621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Arial Black"/>
                    <a:ea typeface="Arial Black"/>
                    <a:cs typeface="Arial Black"/>
                  </a:rPr>
                  <a:t>E</a:t>
                </a:r>
              </a:p>
            </p:txBody>
          </p:sp>
          <p:sp>
            <p:nvSpPr>
              <p:cNvPr id="2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3" y="1954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 Black"/>
                    <a:ea typeface="Arial Black"/>
                    <a:cs typeface="Arial Black"/>
                  </a:rPr>
                  <a:t>N</a:t>
                </a:r>
              </a:p>
            </p:txBody>
          </p:sp>
        </p:grp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70" y="1308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85" y="2200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84" y="3041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2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131686" y="2475371"/>
            <a:ext cx="3377259" cy="3358444"/>
          </a:xfrm>
          <a:prstGeom prst="roundRect">
            <a:avLst>
              <a:gd name="adj" fmla="val 7598"/>
            </a:avLst>
          </a:prstGeom>
          <a:gradFill flip="none" rotWithShape="1">
            <a:gsLst>
              <a:gs pos="0">
                <a:srgbClr val="800080"/>
              </a:gs>
              <a:gs pos="50000">
                <a:srgbClr val="CC0099"/>
              </a:gs>
              <a:gs pos="100000">
                <a:srgbClr val="80008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54000"/>
            <a:ext cx="7239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33923" y="2305215"/>
            <a:ext cx="1487488" cy="3500438"/>
            <a:chOff x="2896" y="1190"/>
            <a:chExt cx="937" cy="2205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896" y="1190"/>
              <a:ext cx="544" cy="2205"/>
              <a:chOff x="2933" y="1272"/>
              <a:chExt cx="243" cy="1757"/>
            </a:xfrm>
          </p:grpSpPr>
          <p:sp>
            <p:nvSpPr>
              <p:cNvPr id="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6" y="1272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</a:rPr>
                  <a:t>P</a:t>
                </a:r>
              </a:p>
            </p:txBody>
          </p:sp>
          <p:sp>
            <p:nvSpPr>
              <p:cNvPr id="2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2621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Arial Black"/>
                    <a:ea typeface="Arial Black"/>
                    <a:cs typeface="Arial Black"/>
                  </a:rPr>
                  <a:t>E</a:t>
                </a:r>
              </a:p>
            </p:txBody>
          </p:sp>
          <p:sp>
            <p:nvSpPr>
              <p:cNvPr id="2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3" y="1954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 Black"/>
                    <a:ea typeface="Arial Black"/>
                    <a:cs typeface="Arial Black"/>
                  </a:rPr>
                  <a:t>N</a:t>
                </a:r>
              </a:p>
            </p:txBody>
          </p:sp>
        </p:grp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70" y="1308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85" y="2200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84" y="3041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</p:grp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2296393" y="3629868"/>
            <a:ext cx="1004888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O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31445" y="2648023"/>
            <a:ext cx="16160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Oxygen</a:t>
            </a: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693433" y="3076648"/>
            <a:ext cx="214312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8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2207000" y="5246761"/>
            <a:ext cx="1209675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15.99</a:t>
            </a:r>
            <a:endParaRPr lang="en-US" sz="3600" b="1" kern="10" dirty="0">
              <a:ln w="19050">
                <a:solidFill>
                  <a:srgbClr val="FEFEFE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0800" dir="7500015" algn="tl" rotWithShape="0">
                  <a:srgbClr val="000000">
                    <a:alpha val="34999"/>
                  </a:srgbClr>
                </a:outerShdw>
              </a:effectLst>
              <a:latin typeface="Arial"/>
              <a:ea typeface="Berlin Sans FB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6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116889" y="2470588"/>
            <a:ext cx="3377259" cy="3358444"/>
          </a:xfrm>
          <a:prstGeom prst="roundRect">
            <a:avLst>
              <a:gd name="adj" fmla="val 7598"/>
            </a:avLst>
          </a:prstGeom>
          <a:gradFill flip="none" rotWithShape="1">
            <a:gsLst>
              <a:gs pos="0">
                <a:srgbClr val="000090"/>
              </a:gs>
              <a:gs pos="50000">
                <a:srgbClr val="0000FF"/>
              </a:gs>
              <a:gs pos="100000">
                <a:srgbClr val="00009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04876" y="254000"/>
            <a:ext cx="726757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33923" y="2305215"/>
            <a:ext cx="1487488" cy="3500438"/>
            <a:chOff x="2896" y="1190"/>
            <a:chExt cx="937" cy="2205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896" y="1190"/>
              <a:ext cx="544" cy="2205"/>
              <a:chOff x="2933" y="1272"/>
              <a:chExt cx="243" cy="1757"/>
            </a:xfrm>
          </p:grpSpPr>
          <p:sp>
            <p:nvSpPr>
              <p:cNvPr id="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6" y="1272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</a:rPr>
                  <a:t>P</a:t>
                </a:r>
              </a:p>
            </p:txBody>
          </p:sp>
          <p:sp>
            <p:nvSpPr>
              <p:cNvPr id="2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2621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Arial Black"/>
                    <a:ea typeface="Arial Black"/>
                    <a:cs typeface="Arial Black"/>
                  </a:rPr>
                  <a:t>E</a:t>
                </a:r>
              </a:p>
            </p:txBody>
          </p:sp>
          <p:sp>
            <p:nvSpPr>
              <p:cNvPr id="2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3" y="1954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 Black"/>
                    <a:ea typeface="Arial Black"/>
                    <a:cs typeface="Arial Black"/>
                  </a:rPr>
                  <a:t>N</a:t>
                </a:r>
              </a:p>
            </p:txBody>
          </p:sp>
        </p:grp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70" y="1308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85" y="2200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84" y="3041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</p:grpSp>
      <p:sp>
        <p:nvSpPr>
          <p:cNvPr id="40" name="WordArt 10"/>
          <p:cNvSpPr>
            <a:spLocks noChangeArrowheads="1" noChangeShapeType="1" noTextEdit="1"/>
          </p:cNvSpPr>
          <p:nvPr/>
        </p:nvSpPr>
        <p:spPr bwMode="auto">
          <a:xfrm>
            <a:off x="2293057" y="3721655"/>
            <a:ext cx="1004888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Fe</a:t>
            </a:r>
          </a:p>
        </p:txBody>
      </p:sp>
      <p:sp>
        <p:nvSpPr>
          <p:cNvPr id="42" name="WordArt 10"/>
          <p:cNvSpPr>
            <a:spLocks noChangeArrowheads="1" noChangeShapeType="1" noTextEdit="1"/>
          </p:cNvSpPr>
          <p:nvPr/>
        </p:nvSpPr>
        <p:spPr bwMode="auto">
          <a:xfrm>
            <a:off x="2083507" y="2634217"/>
            <a:ext cx="142716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Iron</a:t>
            </a:r>
          </a:p>
        </p:txBody>
      </p:sp>
      <p:sp>
        <p:nvSpPr>
          <p:cNvPr id="43" name="WordArt 10"/>
          <p:cNvSpPr>
            <a:spLocks noChangeArrowheads="1" noChangeShapeType="1" noTextEdit="1"/>
          </p:cNvSpPr>
          <p:nvPr/>
        </p:nvSpPr>
        <p:spPr bwMode="auto">
          <a:xfrm>
            <a:off x="2540707" y="3062842"/>
            <a:ext cx="490538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26</a:t>
            </a:r>
          </a:p>
        </p:txBody>
      </p:sp>
      <p:sp>
        <p:nvSpPr>
          <p:cNvPr id="44" name="WordArt 10"/>
          <p:cNvSpPr>
            <a:spLocks noChangeArrowheads="1" noChangeShapeType="1" noTextEdit="1"/>
          </p:cNvSpPr>
          <p:nvPr/>
        </p:nvSpPr>
        <p:spPr bwMode="auto">
          <a:xfrm>
            <a:off x="2156532" y="5232955"/>
            <a:ext cx="1208088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55.84</a:t>
            </a:r>
          </a:p>
        </p:txBody>
      </p:sp>
    </p:spTree>
    <p:extLst>
      <p:ext uri="{BB962C8B-B14F-4D97-AF65-F5344CB8AC3E}">
        <p14:creationId xmlns:p14="http://schemas.microsoft.com/office/powerpoint/2010/main" val="36781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3450" y="254000"/>
            <a:ext cx="72009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33923" y="2305215"/>
            <a:ext cx="1487488" cy="3500438"/>
            <a:chOff x="2896" y="1190"/>
            <a:chExt cx="937" cy="2205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896" y="1190"/>
              <a:ext cx="544" cy="2205"/>
              <a:chOff x="2933" y="1272"/>
              <a:chExt cx="243" cy="1757"/>
            </a:xfrm>
          </p:grpSpPr>
          <p:sp>
            <p:nvSpPr>
              <p:cNvPr id="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6" y="1272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</a:rPr>
                  <a:t>P</a:t>
                </a:r>
              </a:p>
            </p:txBody>
          </p:sp>
          <p:sp>
            <p:nvSpPr>
              <p:cNvPr id="2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2621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Arial Black"/>
                    <a:ea typeface="Arial Black"/>
                    <a:cs typeface="Arial Black"/>
                  </a:rPr>
                  <a:t>E</a:t>
                </a:r>
              </a:p>
            </p:txBody>
          </p:sp>
          <p:sp>
            <p:nvSpPr>
              <p:cNvPr id="2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3" y="1954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 Black"/>
                    <a:ea typeface="Arial Black"/>
                    <a:cs typeface="Arial Black"/>
                  </a:rPr>
                  <a:t>N</a:t>
                </a:r>
              </a:p>
            </p:txBody>
          </p:sp>
        </p:grp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70" y="1308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85" y="2200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84" y="3041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6889" y="2470588"/>
            <a:ext cx="3377259" cy="3358444"/>
            <a:chOff x="1116889" y="2470588"/>
            <a:chExt cx="3377259" cy="3358444"/>
          </a:xfrm>
        </p:grpSpPr>
        <p:sp>
          <p:nvSpPr>
            <p:cNvPr id="51" name="Rounded Rectangle 50"/>
            <p:cNvSpPr/>
            <p:nvPr/>
          </p:nvSpPr>
          <p:spPr>
            <a:xfrm>
              <a:off x="1116889" y="2470588"/>
              <a:ext cx="3377259" cy="3358444"/>
            </a:xfrm>
            <a:prstGeom prst="roundRect">
              <a:avLst>
                <a:gd name="adj" fmla="val 7598"/>
              </a:avLst>
            </a:prstGeom>
            <a:gradFill flip="none" rotWithShape="1">
              <a:gsLst>
                <a:gs pos="0">
                  <a:srgbClr val="00642D"/>
                </a:gs>
                <a:gs pos="50000">
                  <a:srgbClr val="00B050"/>
                </a:gs>
                <a:gs pos="100000">
                  <a:srgbClr val="00642D"/>
                </a:gs>
              </a:gsLst>
              <a:path path="circle">
                <a:fillToRect l="100000" t="100000"/>
              </a:path>
              <a:tileRect r="-100000" b="-100000"/>
            </a:gra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317810" y="3543213"/>
              <a:ext cx="1004888" cy="1317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FEFEFE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50800" dir="7500015" algn="tl" rotWithShape="0">
                      <a:srgbClr val="000000">
                        <a:alpha val="34999"/>
                      </a:srgbClr>
                    </a:outerShdw>
                  </a:effectLst>
                  <a:latin typeface="Arial"/>
                  <a:ea typeface="Berlin Sans FB Demi"/>
                  <a:cs typeface="Arial"/>
                </a:rPr>
                <a:t>N</a:t>
              </a:r>
            </a:p>
          </p:txBody>
        </p:sp>
        <p:sp>
          <p:nvSpPr>
            <p:cNvPr id="5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98122" y="2673263"/>
              <a:ext cx="1616075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FEFEFE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50800" dir="7500015" algn="tl" rotWithShape="0">
                      <a:srgbClr val="000000">
                        <a:alpha val="34999"/>
                      </a:srgbClr>
                    </a:outerShdw>
                  </a:effectLst>
                  <a:latin typeface="Arial"/>
                  <a:ea typeface="Berlin Sans FB Demi"/>
                  <a:cs typeface="Arial"/>
                </a:rPr>
                <a:t>Nitrogen</a:t>
              </a:r>
            </a:p>
          </p:txBody>
        </p:sp>
        <p:sp>
          <p:nvSpPr>
            <p:cNvPr id="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03902" y="3058372"/>
              <a:ext cx="214312" cy="341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FEFEFE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50800" dir="7500015" algn="tl" rotWithShape="0">
                      <a:srgbClr val="000000">
                        <a:alpha val="34999"/>
                      </a:srgbClr>
                    </a:outerShdw>
                  </a:effectLst>
                  <a:latin typeface="Arial"/>
                  <a:ea typeface="Berlin Sans FB Demi"/>
                  <a:cs typeface="Arial"/>
                </a:rPr>
                <a:t>7</a:t>
              </a:r>
            </a:p>
          </p:txBody>
        </p:sp>
        <p:sp>
          <p:nvSpPr>
            <p:cNvPr id="5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25077" y="5227551"/>
              <a:ext cx="1208088" cy="377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FEFEFE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50800" dir="7500015" algn="tl" rotWithShape="0">
                      <a:srgbClr val="000000">
                        <a:alpha val="34999"/>
                      </a:srgbClr>
                    </a:outerShdw>
                  </a:effectLst>
                  <a:latin typeface="Arial"/>
                  <a:ea typeface="Berlin Sans FB Demi"/>
                  <a:cs typeface="Arial"/>
                </a:rPr>
                <a:t>14.00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2025" y="254000"/>
            <a:ext cx="714374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 will be able to use the info displayed on the periodic table to determine characteristics of  the elements.</a:t>
            </a: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33923" y="2305215"/>
            <a:ext cx="1487488" cy="3500438"/>
            <a:chOff x="2896" y="1190"/>
            <a:chExt cx="937" cy="2205"/>
          </a:xfrm>
        </p:grpSpPr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896" y="1190"/>
              <a:ext cx="544" cy="2205"/>
              <a:chOff x="2933" y="1272"/>
              <a:chExt cx="243" cy="1757"/>
            </a:xfrm>
          </p:grpSpPr>
          <p:sp>
            <p:nvSpPr>
              <p:cNvPr id="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6" y="1272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</a:rPr>
                  <a:t>P</a:t>
                </a:r>
              </a:p>
            </p:txBody>
          </p:sp>
          <p:sp>
            <p:nvSpPr>
              <p:cNvPr id="2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33" y="2621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Arial Black"/>
                    <a:ea typeface="Arial Black"/>
                    <a:cs typeface="Arial Black"/>
                  </a:rPr>
                  <a:t>E</a:t>
                </a:r>
              </a:p>
            </p:txBody>
          </p:sp>
          <p:sp>
            <p:nvSpPr>
              <p:cNvPr id="2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3" y="1954"/>
                <a:ext cx="210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 Black"/>
                    <a:ea typeface="Arial Black"/>
                    <a:cs typeface="Arial Black"/>
                  </a:rPr>
                  <a:t>N</a:t>
                </a:r>
              </a:p>
            </p:txBody>
          </p:sp>
        </p:grpSp>
        <p:sp>
          <p:nvSpPr>
            <p:cNvPr id="2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70" y="1308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85" y="2200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  <p:sp>
          <p:nvSpPr>
            <p:cNvPr id="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84" y="3041"/>
              <a:ext cx="248" cy="1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  <a:ea typeface="Arial Black"/>
                  <a:cs typeface="Arial Black"/>
                </a:rPr>
                <a:t>=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16889" y="2470588"/>
            <a:ext cx="3377259" cy="3358444"/>
          </a:xfrm>
          <a:prstGeom prst="roundRect">
            <a:avLst>
              <a:gd name="adj" fmla="val 7598"/>
            </a:avLst>
          </a:prstGeom>
          <a:gradFill flip="none"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2106698" y="3578638"/>
            <a:ext cx="1289050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Au</a:t>
            </a: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2011448" y="2635663"/>
            <a:ext cx="16160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Gold</a:t>
            </a:r>
          </a:p>
        </p:txBody>
      </p: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2579301" y="3035713"/>
            <a:ext cx="4905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79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128923" y="5205825"/>
            <a:ext cx="1455738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0800" dir="7500015" algn="tl" rotWithShape="0">
                    <a:srgbClr val="000000">
                      <a:alpha val="34999"/>
                    </a:srgbClr>
                  </a:outerShdw>
                </a:effectLst>
                <a:latin typeface="Arial"/>
                <a:ea typeface="Berlin Sans FB Demi"/>
                <a:cs typeface="Arial"/>
              </a:rPr>
              <a:t>196.97</a:t>
            </a:r>
          </a:p>
        </p:txBody>
      </p:sp>
    </p:spTree>
    <p:extLst>
      <p:ext uri="{BB962C8B-B14F-4D97-AF65-F5344CB8AC3E}">
        <p14:creationId xmlns:p14="http://schemas.microsoft.com/office/powerpoint/2010/main" val="17525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572255"/>
            <a:ext cx="9144000" cy="2124326"/>
          </a:xfrm>
        </p:spPr>
        <p:txBody>
          <a:bodyPr/>
          <a:lstStyle/>
          <a:p>
            <a:r>
              <a:rPr lang="en-US" dirty="0" smtClean="0"/>
              <a:t>Compounds, Mixtures and Solutions</a:t>
            </a:r>
            <a:br>
              <a:rPr lang="en-US" dirty="0" smtClean="0"/>
            </a:br>
            <a:endParaRPr lang="en-US" sz="3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Earth Science Intro Unit</a:t>
            </a:r>
            <a:endParaRPr lang="en-US" dirty="0" smtClean="0"/>
          </a:p>
        </p:txBody>
      </p:sp>
      <p:pic>
        <p:nvPicPr>
          <p:cNvPr id="4" name="Picture 3" descr="Bott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70" y="0"/>
            <a:ext cx="717630" cy="5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Compound?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Compounds</a:t>
            </a:r>
          </a:p>
          <a:p>
            <a:pPr lvl="1"/>
            <a:r>
              <a:rPr lang="en-US" dirty="0" smtClean="0"/>
              <a:t>a substance made up of different kinds of atoms chemically combined.</a:t>
            </a:r>
            <a:endParaRPr lang="en-US" baseline="30000" dirty="0"/>
          </a:p>
          <a:p>
            <a:pPr lvl="1"/>
            <a:r>
              <a:rPr lang="en-US" dirty="0" smtClean="0"/>
              <a:t>Has different properties from the elements that make them up</a:t>
            </a:r>
          </a:p>
          <a:p>
            <a:pPr lvl="2"/>
            <a:r>
              <a:rPr lang="en-US" dirty="0" smtClean="0"/>
              <a:t>Ex. </a:t>
            </a:r>
            <a:r>
              <a:rPr lang="en-US" dirty="0" err="1" smtClean="0"/>
              <a:t>NaCl</a:t>
            </a:r>
            <a:r>
              <a:rPr lang="en-US" dirty="0" smtClean="0"/>
              <a:t> – salt (table salt)</a:t>
            </a:r>
          </a:p>
          <a:p>
            <a:pPr lvl="3"/>
            <a:r>
              <a:rPr lang="en-US" dirty="0" smtClean="0"/>
              <a:t>Na= sodium ; a solid that explodes when it comes in contact with any form of water</a:t>
            </a:r>
          </a:p>
          <a:p>
            <a:pPr lvl="3"/>
            <a:r>
              <a:rPr lang="en-US" dirty="0" err="1" smtClean="0"/>
              <a:t>Cl</a:t>
            </a:r>
            <a:r>
              <a:rPr lang="en-US" dirty="0" smtClean="0"/>
              <a:t>= a poisonous gas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define and describe the differences between compounds and mixtures.</a:t>
            </a:r>
            <a:endParaRPr lang="en-US" dirty="0"/>
          </a:p>
        </p:txBody>
      </p:sp>
      <p:pic>
        <p:nvPicPr>
          <p:cNvPr id="24" name="Picture 7" descr="compounds_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43" y="1266825"/>
            <a:ext cx="404361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Count Atoms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Counting Atoms</a:t>
            </a:r>
          </a:p>
          <a:p>
            <a:pPr lvl="1"/>
            <a:r>
              <a:rPr lang="en-US" dirty="0" smtClean="0"/>
              <a:t>Hydrogen (H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sz="1100" dirty="0" smtClean="0"/>
          </a:p>
          <a:p>
            <a:pPr lvl="2"/>
            <a:r>
              <a:rPr lang="en-US" dirty="0" smtClean="0"/>
              <a:t>Hydrogen = </a:t>
            </a:r>
          </a:p>
          <a:p>
            <a:pPr lvl="2">
              <a:buNone/>
            </a:pPr>
            <a:endParaRPr lang="en-US" baseline="-25000" dirty="0" smtClean="0"/>
          </a:p>
          <a:p>
            <a:pPr lvl="1"/>
            <a:r>
              <a:rPr lang="en-US" dirty="0" smtClean="0"/>
              <a:t>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lvl="1"/>
            <a:endParaRPr lang="en-US" sz="1100" dirty="0" smtClean="0"/>
          </a:p>
          <a:p>
            <a:pPr lvl="2"/>
            <a:r>
              <a:rPr lang="en-US" dirty="0" smtClean="0"/>
              <a:t>Hydrogen = </a:t>
            </a:r>
          </a:p>
          <a:p>
            <a:pPr lvl="2">
              <a:buNone/>
            </a:pPr>
            <a:endParaRPr lang="en-US" sz="1100" dirty="0" smtClean="0"/>
          </a:p>
          <a:p>
            <a:pPr lvl="2"/>
            <a:r>
              <a:rPr lang="en-US" dirty="0" smtClean="0"/>
              <a:t>Oxygen =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Nitrogen Oxide (NO)</a:t>
            </a:r>
          </a:p>
          <a:p>
            <a:pPr lvl="2"/>
            <a:r>
              <a:rPr lang="en-US" dirty="0" smtClean="0"/>
              <a:t>Nitrogen =</a:t>
            </a:r>
          </a:p>
          <a:p>
            <a:pPr lvl="2">
              <a:buNone/>
            </a:pPr>
            <a:endParaRPr lang="en-US" sz="1100" dirty="0" smtClean="0"/>
          </a:p>
          <a:p>
            <a:pPr lvl="2"/>
            <a:r>
              <a:rPr lang="en-US" dirty="0" smtClean="0"/>
              <a:t>Oxygen =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count atoms in various examples of compounds.</a:t>
            </a:r>
            <a:endParaRPr lang="en-US" dirty="0"/>
          </a:p>
        </p:txBody>
      </p:sp>
      <p:pic>
        <p:nvPicPr>
          <p:cNvPr id="24" name="Picture 7" descr="compounds_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93" y="1238250"/>
            <a:ext cx="404361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81450" y="3695699"/>
            <a:ext cx="4905375" cy="353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Sugar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 =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Hydrogen =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Oxygen =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585957"/>
            <a:ext cx="4911725" cy="5091067"/>
          </a:xfrm>
        </p:spPr>
        <p:txBody>
          <a:bodyPr>
            <a:normAutofit/>
          </a:bodyPr>
          <a:lstStyle/>
          <a:p>
            <a:r>
              <a:rPr lang="en-US" b="1" dirty="0" smtClean="0"/>
              <a:t>Atom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mallest </a:t>
            </a:r>
            <a:r>
              <a:rPr lang="en-US" dirty="0"/>
              <a:t>particle into which an element can be divided and still be the same </a:t>
            </a:r>
            <a:r>
              <a:rPr lang="en-US" dirty="0" smtClean="0"/>
              <a:t>element</a:t>
            </a:r>
          </a:p>
          <a:p>
            <a:pPr lvl="2"/>
            <a:r>
              <a:rPr lang="en-US" dirty="0" smtClean="0"/>
              <a:t>Building blocks of matter.</a:t>
            </a:r>
          </a:p>
          <a:p>
            <a:pPr lvl="2"/>
            <a:r>
              <a:rPr lang="en-US" dirty="0" smtClean="0"/>
              <a:t>Make up everything around you.</a:t>
            </a:r>
          </a:p>
          <a:p>
            <a:pPr lvl="2"/>
            <a:r>
              <a:rPr lang="en-US" dirty="0" smtClean="0"/>
              <a:t>Individual atoms are too small to be seen.</a:t>
            </a:r>
          </a:p>
          <a:p>
            <a:pPr lvl="2"/>
            <a:r>
              <a:rPr lang="en-US" dirty="0" smtClean="0"/>
              <a:t>1 penny is made up of  2 x 10</a:t>
            </a:r>
            <a:r>
              <a:rPr lang="en-US" baseline="30000" dirty="0" smtClean="0"/>
              <a:t>22 </a:t>
            </a:r>
            <a:r>
              <a:rPr lang="en-US" dirty="0" smtClean="0"/>
              <a:t>atoms.</a:t>
            </a:r>
            <a:endParaRPr lang="en-US" baseline="30000" dirty="0" smtClean="0"/>
          </a:p>
          <a:p>
            <a:pPr lvl="3"/>
            <a:r>
              <a:rPr lang="en-US" sz="1800" dirty="0" smtClean="0"/>
              <a:t>20,000,000,000,000,000,000,000 atoms</a:t>
            </a:r>
            <a:endParaRPr lang="en-US" sz="1800" dirty="0"/>
          </a:p>
          <a:p>
            <a:pPr lvl="3"/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and identify the parts that make up an atom.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16" y="1323948"/>
            <a:ext cx="3476456" cy="451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2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Mixture?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Mixtures</a:t>
            </a:r>
          </a:p>
          <a:p>
            <a:pPr lvl="1"/>
            <a:r>
              <a:rPr lang="en-US" dirty="0" smtClean="0"/>
              <a:t>two or more substances that are combined physically not chemically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Made of many different kinds of particles that can usually be separated.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define and describe the differences between compounds and mixtures.</a:t>
            </a:r>
            <a:endParaRPr lang="en-US" dirty="0"/>
          </a:p>
        </p:txBody>
      </p:sp>
      <p:pic>
        <p:nvPicPr>
          <p:cNvPr id="5" name="Picture 7" descr="Amazon-Select-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83" y="1217628"/>
            <a:ext cx="3523942" cy="2643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alsa-Mix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74" y="4052915"/>
            <a:ext cx="3536651" cy="23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Mixture?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Examples of Mixtures</a:t>
            </a:r>
          </a:p>
          <a:p>
            <a:pPr lvl="1">
              <a:buFont typeface="Arial" pitchFamily="34" charset="0"/>
              <a:buChar char="•"/>
            </a:pPr>
            <a:r>
              <a:rPr lang="en-US" b="1" u="sng" dirty="0" smtClean="0"/>
              <a:t>Homogeneous </a:t>
            </a:r>
            <a:r>
              <a:rPr lang="en-US" dirty="0" smtClean="0"/>
              <a:t>– substances in the mixture are evenly spread out.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Uniform composition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Air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Corn Oil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Vinegar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Solutions- (salt water)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define and describe the differences between compounds and mixtures.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46" y="1411680"/>
            <a:ext cx="2218503" cy="420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65" y="4018441"/>
            <a:ext cx="2113124" cy="2709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0069" y="1187121"/>
            <a:ext cx="2946729" cy="29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Mixture?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959350" cy="4540206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Examples of Mixtures</a:t>
            </a:r>
          </a:p>
          <a:p>
            <a:pPr lvl="1">
              <a:buFont typeface="Arial" pitchFamily="34" charset="0"/>
              <a:buChar char="•"/>
            </a:pPr>
            <a:r>
              <a:rPr lang="en-US" u="sng" dirty="0" smtClean="0"/>
              <a:t>Heterogeneous</a:t>
            </a:r>
            <a:r>
              <a:rPr lang="en-US" dirty="0" smtClean="0"/>
              <a:t> – a mixture that lacks a uniform composition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Rocks- made up of minerals in different proportions.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Sand at the beach.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Vinegar and Oil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define and describe the differences between compounds and mixtures.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06" y="4493584"/>
            <a:ext cx="2780243" cy="210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312163" y="1266824"/>
            <a:ext cx="3196577" cy="4953001"/>
            <a:chOff x="5512188" y="1095164"/>
            <a:chExt cx="2348929" cy="3639592"/>
          </a:xfrm>
          <a:effectLst/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109" y="1095164"/>
              <a:ext cx="2295221" cy="1718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188" y="2950108"/>
              <a:ext cx="2348929" cy="17846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Solution?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997450" cy="4540206"/>
          </a:xfrm>
        </p:spPr>
        <p:txBody>
          <a:bodyPr>
            <a:normAutofit/>
          </a:bodyPr>
          <a:lstStyle/>
          <a:p>
            <a:r>
              <a:rPr lang="en-US" b="1" dirty="0" smtClean="0"/>
              <a:t>Solutions</a:t>
            </a:r>
          </a:p>
          <a:p>
            <a:pPr lvl="1"/>
            <a:r>
              <a:rPr lang="en-US" dirty="0" smtClean="0"/>
              <a:t>Different kind of mixture, homogeneous mixture</a:t>
            </a:r>
          </a:p>
          <a:p>
            <a:pPr lvl="1"/>
            <a:r>
              <a:rPr lang="en-US" dirty="0" smtClean="0"/>
              <a:t>One substance is dissolved in another substance</a:t>
            </a:r>
          </a:p>
          <a:p>
            <a:pPr lvl="2"/>
            <a:r>
              <a:rPr lang="en-US" dirty="0" smtClean="0"/>
              <a:t>Ex. Salt dissolved in water,</a:t>
            </a:r>
          </a:p>
          <a:p>
            <a:pPr lvl="2"/>
            <a:r>
              <a:rPr lang="en-US" dirty="0" smtClean="0"/>
              <a:t>Coffee</a:t>
            </a:r>
          </a:p>
          <a:p>
            <a:pPr lvl="2"/>
            <a:r>
              <a:rPr lang="en-US" dirty="0" smtClean="0"/>
              <a:t>Tea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define and describe what a solution is.</a:t>
            </a:r>
            <a:endParaRPr lang="en-US" dirty="0"/>
          </a:p>
        </p:txBody>
      </p:sp>
      <p:pic>
        <p:nvPicPr>
          <p:cNvPr id="6148" name="Picture 4" descr="http://www.namedevelopment.com/blog/iced_coffee_starbuc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3699871"/>
            <a:ext cx="1873250" cy="2815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5975" y="4419599"/>
            <a:ext cx="3133725" cy="21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vitaminsestore.com/wp-content/uploads/2012/05/Salt-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0" y="1228724"/>
            <a:ext cx="2339975" cy="233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 makes up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585957"/>
            <a:ext cx="4683125" cy="4995817"/>
          </a:xfrm>
        </p:spPr>
        <p:txBody>
          <a:bodyPr>
            <a:normAutofit/>
          </a:bodyPr>
          <a:lstStyle/>
          <a:p>
            <a:r>
              <a:rPr lang="en-US" b="1" dirty="0" smtClean="0"/>
              <a:t>Parts of the Atom</a:t>
            </a:r>
          </a:p>
          <a:p>
            <a:pPr lvl="1"/>
            <a:r>
              <a:rPr lang="en-US" dirty="0" smtClean="0"/>
              <a:t>Subatomic particles</a:t>
            </a:r>
          </a:p>
          <a:p>
            <a:pPr lvl="2"/>
            <a:r>
              <a:rPr lang="en-US" b="1" dirty="0" smtClean="0"/>
              <a:t>Nucleus</a:t>
            </a:r>
            <a:r>
              <a:rPr lang="en-US" dirty="0" smtClean="0"/>
              <a:t> – small dense center of the atom.</a:t>
            </a:r>
          </a:p>
          <a:p>
            <a:pPr lvl="2"/>
            <a:r>
              <a:rPr lang="en-US" dirty="0" smtClean="0"/>
              <a:t>Contains</a:t>
            </a:r>
          </a:p>
          <a:p>
            <a:pPr lvl="3"/>
            <a:r>
              <a:rPr lang="en-US" sz="2200" b="1" dirty="0" smtClean="0">
                <a:solidFill>
                  <a:srgbClr val="FF0000"/>
                </a:solidFill>
              </a:rPr>
              <a:t>Protons</a:t>
            </a:r>
            <a:r>
              <a:rPr lang="en-US" sz="2200" dirty="0" smtClean="0"/>
              <a:t> = + Charge</a:t>
            </a:r>
          </a:p>
          <a:p>
            <a:pPr lvl="3"/>
            <a:r>
              <a:rPr lang="en-US" sz="2200" b="1" dirty="0" smtClean="0">
                <a:solidFill>
                  <a:srgbClr val="0000FF"/>
                </a:solidFill>
              </a:rPr>
              <a:t>Neutrons</a:t>
            </a:r>
          </a:p>
          <a:p>
            <a:pPr lvl="4"/>
            <a:r>
              <a:rPr lang="en-US" sz="2200" dirty="0" smtClean="0"/>
              <a:t>Neutral Charge</a:t>
            </a:r>
          </a:p>
          <a:p>
            <a:pPr marL="1371600" lvl="3" indent="0">
              <a:buNone/>
            </a:pPr>
            <a:endParaRPr lang="en-US" sz="2200" dirty="0" smtClean="0"/>
          </a:p>
          <a:p>
            <a:pPr lvl="2"/>
            <a:r>
              <a:rPr lang="en-US" b="1" dirty="0" smtClean="0"/>
              <a:t>Electron Cloud</a:t>
            </a:r>
            <a:r>
              <a:rPr lang="en-US" dirty="0" smtClean="0"/>
              <a:t>- surrounds the nucleus</a:t>
            </a:r>
          </a:p>
          <a:p>
            <a:pPr lvl="3"/>
            <a:r>
              <a:rPr lang="en-US" sz="2200" b="1" dirty="0" smtClean="0">
                <a:solidFill>
                  <a:srgbClr val="008000"/>
                </a:solidFill>
              </a:rPr>
              <a:t>Electrons</a:t>
            </a:r>
            <a:r>
              <a:rPr lang="en-US" sz="2200" dirty="0" smtClean="0"/>
              <a:t> = - charge</a:t>
            </a:r>
            <a:endParaRPr lang="en-US" sz="2200" dirty="0"/>
          </a:p>
          <a:p>
            <a:pPr lvl="3"/>
            <a:endParaRPr lang="en-US" baseline="30000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and identify the parts that make up an atom.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71220" y="1236649"/>
            <a:ext cx="2949577" cy="3000376"/>
            <a:chOff x="5200661" y="1148443"/>
            <a:chExt cx="2949577" cy="3000376"/>
          </a:xfrm>
        </p:grpSpPr>
        <p:grpSp>
          <p:nvGrpSpPr>
            <p:cNvPr id="6" name="Group 5"/>
            <p:cNvGrpSpPr/>
            <p:nvPr/>
          </p:nvGrpSpPr>
          <p:grpSpPr>
            <a:xfrm>
              <a:off x="5200661" y="1148443"/>
              <a:ext cx="2949577" cy="3000376"/>
              <a:chOff x="3070223" y="3436938"/>
              <a:chExt cx="2949577" cy="3000376"/>
            </a:xfrm>
          </p:grpSpPr>
          <p:sp>
            <p:nvSpPr>
              <p:cNvPr id="8" name="Freeform 21"/>
              <p:cNvSpPr>
                <a:spLocks/>
              </p:cNvSpPr>
              <p:nvPr/>
            </p:nvSpPr>
            <p:spPr bwMode="auto">
              <a:xfrm>
                <a:off x="3070225" y="4384675"/>
                <a:ext cx="2949575" cy="1195388"/>
              </a:xfrm>
              <a:custGeom>
                <a:avLst/>
                <a:gdLst>
                  <a:gd name="T0" fmla="*/ 686 w 2208"/>
                  <a:gd name="T1" fmla="*/ 45 h 893"/>
                  <a:gd name="T2" fmla="*/ 576 w 2208"/>
                  <a:gd name="T3" fmla="*/ 21 h 893"/>
                  <a:gd name="T4" fmla="*/ 433 w 2208"/>
                  <a:gd name="T5" fmla="*/ 3 h 893"/>
                  <a:gd name="T6" fmla="*/ 279 w 2208"/>
                  <a:gd name="T7" fmla="*/ 3 h 893"/>
                  <a:gd name="T8" fmla="*/ 139 w 2208"/>
                  <a:gd name="T9" fmla="*/ 34 h 893"/>
                  <a:gd name="T10" fmla="*/ 36 w 2208"/>
                  <a:gd name="T11" fmla="*/ 108 h 893"/>
                  <a:gd name="T12" fmla="*/ 2 w 2208"/>
                  <a:gd name="T13" fmla="*/ 237 h 893"/>
                  <a:gd name="T14" fmla="*/ 68 w 2208"/>
                  <a:gd name="T15" fmla="*/ 372 h 893"/>
                  <a:gd name="T16" fmla="*/ 205 w 2208"/>
                  <a:gd name="T17" fmla="*/ 486 h 893"/>
                  <a:gd name="T18" fmla="*/ 384 w 2208"/>
                  <a:gd name="T19" fmla="*/ 583 h 893"/>
                  <a:gd name="T20" fmla="*/ 580 w 2208"/>
                  <a:gd name="T21" fmla="*/ 663 h 893"/>
                  <a:gd name="T22" fmla="*/ 760 w 2208"/>
                  <a:gd name="T23" fmla="*/ 726 h 893"/>
                  <a:gd name="T24" fmla="*/ 901 w 2208"/>
                  <a:gd name="T25" fmla="*/ 771 h 893"/>
                  <a:gd name="T26" fmla="*/ 1074 w 2208"/>
                  <a:gd name="T27" fmla="*/ 815 h 893"/>
                  <a:gd name="T28" fmla="*/ 1317 w 2208"/>
                  <a:gd name="T29" fmla="*/ 859 h 893"/>
                  <a:gd name="T30" fmla="*/ 1590 w 2208"/>
                  <a:gd name="T31" fmla="*/ 889 h 893"/>
                  <a:gd name="T32" fmla="*/ 1853 w 2208"/>
                  <a:gd name="T33" fmla="*/ 891 h 893"/>
                  <a:gd name="T34" fmla="*/ 2065 w 2208"/>
                  <a:gd name="T35" fmla="*/ 855 h 893"/>
                  <a:gd name="T36" fmla="*/ 2189 w 2208"/>
                  <a:gd name="T37" fmla="*/ 765 h 893"/>
                  <a:gd name="T38" fmla="*/ 2197 w 2208"/>
                  <a:gd name="T39" fmla="*/ 631 h 893"/>
                  <a:gd name="T40" fmla="*/ 2117 w 2208"/>
                  <a:gd name="T41" fmla="*/ 509 h 893"/>
                  <a:gd name="T42" fmla="*/ 1982 w 2208"/>
                  <a:gd name="T43" fmla="*/ 404 h 893"/>
                  <a:gd name="T44" fmla="*/ 1828 w 2208"/>
                  <a:gd name="T45" fmla="*/ 326 h 893"/>
                  <a:gd name="T46" fmla="*/ 1687 w 2208"/>
                  <a:gd name="T47" fmla="*/ 275 h 893"/>
                  <a:gd name="T48" fmla="*/ 1594 w 2208"/>
                  <a:gd name="T49" fmla="*/ 256 h 893"/>
                  <a:gd name="T50" fmla="*/ 1592 w 2208"/>
                  <a:gd name="T51" fmla="*/ 290 h 893"/>
                  <a:gd name="T52" fmla="*/ 1644 w 2208"/>
                  <a:gd name="T53" fmla="*/ 319 h 893"/>
                  <a:gd name="T54" fmla="*/ 1697 w 2208"/>
                  <a:gd name="T55" fmla="*/ 340 h 893"/>
                  <a:gd name="T56" fmla="*/ 1758 w 2208"/>
                  <a:gd name="T57" fmla="*/ 361 h 893"/>
                  <a:gd name="T58" fmla="*/ 1817 w 2208"/>
                  <a:gd name="T59" fmla="*/ 380 h 893"/>
                  <a:gd name="T60" fmla="*/ 1872 w 2208"/>
                  <a:gd name="T61" fmla="*/ 402 h 893"/>
                  <a:gd name="T62" fmla="*/ 1927 w 2208"/>
                  <a:gd name="T63" fmla="*/ 431 h 893"/>
                  <a:gd name="T64" fmla="*/ 1989 w 2208"/>
                  <a:gd name="T65" fmla="*/ 473 h 893"/>
                  <a:gd name="T66" fmla="*/ 2054 w 2208"/>
                  <a:gd name="T67" fmla="*/ 528 h 893"/>
                  <a:gd name="T68" fmla="*/ 2107 w 2208"/>
                  <a:gd name="T69" fmla="*/ 587 h 893"/>
                  <a:gd name="T70" fmla="*/ 2140 w 2208"/>
                  <a:gd name="T71" fmla="*/ 650 h 893"/>
                  <a:gd name="T72" fmla="*/ 2140 w 2208"/>
                  <a:gd name="T73" fmla="*/ 710 h 893"/>
                  <a:gd name="T74" fmla="*/ 2098 w 2208"/>
                  <a:gd name="T75" fmla="*/ 765 h 893"/>
                  <a:gd name="T76" fmla="*/ 2007 w 2208"/>
                  <a:gd name="T77" fmla="*/ 805 h 893"/>
                  <a:gd name="T78" fmla="*/ 1866 w 2208"/>
                  <a:gd name="T79" fmla="*/ 830 h 893"/>
                  <a:gd name="T80" fmla="*/ 1689 w 2208"/>
                  <a:gd name="T81" fmla="*/ 836 h 893"/>
                  <a:gd name="T82" fmla="*/ 1482 w 2208"/>
                  <a:gd name="T83" fmla="*/ 821 h 893"/>
                  <a:gd name="T84" fmla="*/ 1252 w 2208"/>
                  <a:gd name="T85" fmla="*/ 788 h 893"/>
                  <a:gd name="T86" fmla="*/ 1007 w 2208"/>
                  <a:gd name="T87" fmla="*/ 733 h 893"/>
                  <a:gd name="T88" fmla="*/ 770 w 2208"/>
                  <a:gd name="T89" fmla="*/ 665 h 893"/>
                  <a:gd name="T90" fmla="*/ 557 w 2208"/>
                  <a:gd name="T91" fmla="*/ 596 h 893"/>
                  <a:gd name="T92" fmla="*/ 376 w 2208"/>
                  <a:gd name="T93" fmla="*/ 522 h 893"/>
                  <a:gd name="T94" fmla="*/ 230 w 2208"/>
                  <a:gd name="T95" fmla="*/ 441 h 893"/>
                  <a:gd name="T96" fmla="*/ 124 w 2208"/>
                  <a:gd name="T97" fmla="*/ 353 h 893"/>
                  <a:gd name="T98" fmla="*/ 63 w 2208"/>
                  <a:gd name="T99" fmla="*/ 254 h 893"/>
                  <a:gd name="T100" fmla="*/ 65 w 2208"/>
                  <a:gd name="T101" fmla="*/ 154 h 893"/>
                  <a:gd name="T102" fmla="*/ 146 w 2208"/>
                  <a:gd name="T103" fmla="*/ 95 h 893"/>
                  <a:gd name="T104" fmla="*/ 270 w 2208"/>
                  <a:gd name="T105" fmla="*/ 68 h 893"/>
                  <a:gd name="T106" fmla="*/ 412 w 2208"/>
                  <a:gd name="T107" fmla="*/ 64 h 893"/>
                  <a:gd name="T108" fmla="*/ 553 w 2208"/>
                  <a:gd name="T109" fmla="*/ 78 h 893"/>
                  <a:gd name="T110" fmla="*/ 657 w 2208"/>
                  <a:gd name="T111" fmla="*/ 91 h 893"/>
                  <a:gd name="T112" fmla="*/ 720 w 2208"/>
                  <a:gd name="T113" fmla="*/ 102 h 893"/>
                  <a:gd name="T114" fmla="*/ 749 w 2208"/>
                  <a:gd name="T115" fmla="*/ 81 h 8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8"/>
                  <a:gd name="T175" fmla="*/ 0 h 893"/>
                  <a:gd name="T176" fmla="*/ 2208 w 2208"/>
                  <a:gd name="T177" fmla="*/ 893 h 8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8" h="893">
                    <a:moveTo>
                      <a:pt x="739" y="62"/>
                    </a:moveTo>
                    <a:lnTo>
                      <a:pt x="735" y="60"/>
                    </a:lnTo>
                    <a:lnTo>
                      <a:pt x="732" y="59"/>
                    </a:lnTo>
                    <a:lnTo>
                      <a:pt x="728" y="57"/>
                    </a:lnTo>
                    <a:lnTo>
                      <a:pt x="722" y="55"/>
                    </a:lnTo>
                    <a:lnTo>
                      <a:pt x="716" y="55"/>
                    </a:lnTo>
                    <a:lnTo>
                      <a:pt x="711" y="51"/>
                    </a:lnTo>
                    <a:lnTo>
                      <a:pt x="703" y="49"/>
                    </a:lnTo>
                    <a:lnTo>
                      <a:pt x="695" y="47"/>
                    </a:lnTo>
                    <a:lnTo>
                      <a:pt x="686" y="45"/>
                    </a:lnTo>
                    <a:lnTo>
                      <a:pt x="678" y="43"/>
                    </a:lnTo>
                    <a:lnTo>
                      <a:pt x="667" y="40"/>
                    </a:lnTo>
                    <a:lnTo>
                      <a:pt x="657" y="38"/>
                    </a:lnTo>
                    <a:lnTo>
                      <a:pt x="648" y="36"/>
                    </a:lnTo>
                    <a:lnTo>
                      <a:pt x="638" y="34"/>
                    </a:lnTo>
                    <a:lnTo>
                      <a:pt x="627" y="30"/>
                    </a:lnTo>
                    <a:lnTo>
                      <a:pt x="616" y="28"/>
                    </a:lnTo>
                    <a:lnTo>
                      <a:pt x="602" y="26"/>
                    </a:lnTo>
                    <a:lnTo>
                      <a:pt x="589" y="22"/>
                    </a:lnTo>
                    <a:lnTo>
                      <a:pt x="576" y="21"/>
                    </a:lnTo>
                    <a:lnTo>
                      <a:pt x="564" y="17"/>
                    </a:lnTo>
                    <a:lnTo>
                      <a:pt x="549" y="17"/>
                    </a:lnTo>
                    <a:lnTo>
                      <a:pt x="536" y="15"/>
                    </a:lnTo>
                    <a:lnTo>
                      <a:pt x="521" y="13"/>
                    </a:lnTo>
                    <a:lnTo>
                      <a:pt x="507" y="11"/>
                    </a:lnTo>
                    <a:lnTo>
                      <a:pt x="492" y="9"/>
                    </a:lnTo>
                    <a:lnTo>
                      <a:pt x="477" y="7"/>
                    </a:lnTo>
                    <a:lnTo>
                      <a:pt x="464" y="5"/>
                    </a:lnTo>
                    <a:lnTo>
                      <a:pt x="447" y="5"/>
                    </a:lnTo>
                    <a:lnTo>
                      <a:pt x="433" y="3"/>
                    </a:lnTo>
                    <a:lnTo>
                      <a:pt x="418" y="2"/>
                    </a:lnTo>
                    <a:lnTo>
                      <a:pt x="403" y="2"/>
                    </a:lnTo>
                    <a:lnTo>
                      <a:pt x="388" y="2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40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79" y="3"/>
                    </a:lnTo>
                    <a:lnTo>
                      <a:pt x="264" y="5"/>
                    </a:lnTo>
                    <a:lnTo>
                      <a:pt x="251" y="7"/>
                    </a:lnTo>
                    <a:lnTo>
                      <a:pt x="236" y="9"/>
                    </a:lnTo>
                    <a:lnTo>
                      <a:pt x="220" y="11"/>
                    </a:lnTo>
                    <a:lnTo>
                      <a:pt x="207" y="15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5" y="26"/>
                    </a:lnTo>
                    <a:lnTo>
                      <a:pt x="154" y="30"/>
                    </a:lnTo>
                    <a:lnTo>
                      <a:pt x="139" y="34"/>
                    </a:lnTo>
                    <a:lnTo>
                      <a:pt x="127" y="40"/>
                    </a:lnTo>
                    <a:lnTo>
                      <a:pt x="116" y="45"/>
                    </a:lnTo>
                    <a:lnTo>
                      <a:pt x="105" y="51"/>
                    </a:lnTo>
                    <a:lnTo>
                      <a:pt x="91" y="57"/>
                    </a:lnTo>
                    <a:lnTo>
                      <a:pt x="82" y="64"/>
                    </a:lnTo>
                    <a:lnTo>
                      <a:pt x="72" y="72"/>
                    </a:lnTo>
                    <a:lnTo>
                      <a:pt x="63" y="81"/>
                    </a:lnTo>
                    <a:lnTo>
                      <a:pt x="55" y="89"/>
                    </a:lnTo>
                    <a:lnTo>
                      <a:pt x="46" y="98"/>
                    </a:lnTo>
                    <a:lnTo>
                      <a:pt x="36" y="108"/>
                    </a:lnTo>
                    <a:lnTo>
                      <a:pt x="29" y="117"/>
                    </a:lnTo>
                    <a:lnTo>
                      <a:pt x="23" y="129"/>
                    </a:lnTo>
                    <a:lnTo>
                      <a:pt x="17" y="140"/>
                    </a:lnTo>
                    <a:lnTo>
                      <a:pt x="10" y="154"/>
                    </a:lnTo>
                    <a:lnTo>
                      <a:pt x="8" y="165"/>
                    </a:lnTo>
                    <a:lnTo>
                      <a:pt x="4" y="182"/>
                    </a:lnTo>
                    <a:lnTo>
                      <a:pt x="0" y="195"/>
                    </a:lnTo>
                    <a:lnTo>
                      <a:pt x="0" y="209"/>
                    </a:lnTo>
                    <a:lnTo>
                      <a:pt x="0" y="226"/>
                    </a:lnTo>
                    <a:lnTo>
                      <a:pt x="2" y="237"/>
                    </a:lnTo>
                    <a:lnTo>
                      <a:pt x="6" y="252"/>
                    </a:lnTo>
                    <a:lnTo>
                      <a:pt x="10" y="266"/>
                    </a:lnTo>
                    <a:lnTo>
                      <a:pt x="13" y="283"/>
                    </a:lnTo>
                    <a:lnTo>
                      <a:pt x="19" y="294"/>
                    </a:lnTo>
                    <a:lnTo>
                      <a:pt x="25" y="307"/>
                    </a:lnTo>
                    <a:lnTo>
                      <a:pt x="32" y="319"/>
                    </a:lnTo>
                    <a:lnTo>
                      <a:pt x="40" y="334"/>
                    </a:lnTo>
                    <a:lnTo>
                      <a:pt x="49" y="345"/>
                    </a:lnTo>
                    <a:lnTo>
                      <a:pt x="59" y="359"/>
                    </a:lnTo>
                    <a:lnTo>
                      <a:pt x="68" y="372"/>
                    </a:lnTo>
                    <a:lnTo>
                      <a:pt x="82" y="383"/>
                    </a:lnTo>
                    <a:lnTo>
                      <a:pt x="91" y="397"/>
                    </a:lnTo>
                    <a:lnTo>
                      <a:pt x="105" y="408"/>
                    </a:lnTo>
                    <a:lnTo>
                      <a:pt x="118" y="420"/>
                    </a:lnTo>
                    <a:lnTo>
                      <a:pt x="129" y="431"/>
                    </a:lnTo>
                    <a:lnTo>
                      <a:pt x="144" y="442"/>
                    </a:lnTo>
                    <a:lnTo>
                      <a:pt x="158" y="454"/>
                    </a:lnTo>
                    <a:lnTo>
                      <a:pt x="173" y="465"/>
                    </a:lnTo>
                    <a:lnTo>
                      <a:pt x="190" y="477"/>
                    </a:lnTo>
                    <a:lnTo>
                      <a:pt x="205" y="486"/>
                    </a:lnTo>
                    <a:lnTo>
                      <a:pt x="220" y="498"/>
                    </a:lnTo>
                    <a:lnTo>
                      <a:pt x="238" y="507"/>
                    </a:lnTo>
                    <a:lnTo>
                      <a:pt x="257" y="518"/>
                    </a:lnTo>
                    <a:lnTo>
                      <a:pt x="274" y="528"/>
                    </a:lnTo>
                    <a:lnTo>
                      <a:pt x="293" y="537"/>
                    </a:lnTo>
                    <a:lnTo>
                      <a:pt x="310" y="547"/>
                    </a:lnTo>
                    <a:lnTo>
                      <a:pt x="329" y="556"/>
                    </a:lnTo>
                    <a:lnTo>
                      <a:pt x="348" y="566"/>
                    </a:lnTo>
                    <a:lnTo>
                      <a:pt x="365" y="575"/>
                    </a:lnTo>
                    <a:lnTo>
                      <a:pt x="384" y="583"/>
                    </a:lnTo>
                    <a:lnTo>
                      <a:pt x="405" y="593"/>
                    </a:lnTo>
                    <a:lnTo>
                      <a:pt x="424" y="600"/>
                    </a:lnTo>
                    <a:lnTo>
                      <a:pt x="443" y="610"/>
                    </a:lnTo>
                    <a:lnTo>
                      <a:pt x="462" y="617"/>
                    </a:lnTo>
                    <a:lnTo>
                      <a:pt x="483" y="627"/>
                    </a:lnTo>
                    <a:lnTo>
                      <a:pt x="502" y="632"/>
                    </a:lnTo>
                    <a:lnTo>
                      <a:pt x="521" y="640"/>
                    </a:lnTo>
                    <a:lnTo>
                      <a:pt x="540" y="648"/>
                    </a:lnTo>
                    <a:lnTo>
                      <a:pt x="561" y="655"/>
                    </a:lnTo>
                    <a:lnTo>
                      <a:pt x="580" y="663"/>
                    </a:lnTo>
                    <a:lnTo>
                      <a:pt x="599" y="670"/>
                    </a:lnTo>
                    <a:lnTo>
                      <a:pt x="618" y="676"/>
                    </a:lnTo>
                    <a:lnTo>
                      <a:pt x="637" y="684"/>
                    </a:lnTo>
                    <a:lnTo>
                      <a:pt x="656" y="689"/>
                    </a:lnTo>
                    <a:lnTo>
                      <a:pt x="675" y="695"/>
                    </a:lnTo>
                    <a:lnTo>
                      <a:pt x="692" y="701"/>
                    </a:lnTo>
                    <a:lnTo>
                      <a:pt x="709" y="708"/>
                    </a:lnTo>
                    <a:lnTo>
                      <a:pt x="726" y="714"/>
                    </a:lnTo>
                    <a:lnTo>
                      <a:pt x="743" y="720"/>
                    </a:lnTo>
                    <a:lnTo>
                      <a:pt x="760" y="726"/>
                    </a:lnTo>
                    <a:lnTo>
                      <a:pt x="775" y="729"/>
                    </a:lnTo>
                    <a:lnTo>
                      <a:pt x="792" y="735"/>
                    </a:lnTo>
                    <a:lnTo>
                      <a:pt x="808" y="739"/>
                    </a:lnTo>
                    <a:lnTo>
                      <a:pt x="823" y="745"/>
                    </a:lnTo>
                    <a:lnTo>
                      <a:pt x="838" y="750"/>
                    </a:lnTo>
                    <a:lnTo>
                      <a:pt x="849" y="754"/>
                    </a:lnTo>
                    <a:lnTo>
                      <a:pt x="865" y="758"/>
                    </a:lnTo>
                    <a:lnTo>
                      <a:pt x="876" y="764"/>
                    </a:lnTo>
                    <a:lnTo>
                      <a:pt x="889" y="767"/>
                    </a:lnTo>
                    <a:lnTo>
                      <a:pt x="901" y="771"/>
                    </a:lnTo>
                    <a:lnTo>
                      <a:pt x="912" y="775"/>
                    </a:lnTo>
                    <a:lnTo>
                      <a:pt x="927" y="779"/>
                    </a:lnTo>
                    <a:lnTo>
                      <a:pt x="942" y="784"/>
                    </a:lnTo>
                    <a:lnTo>
                      <a:pt x="958" y="786"/>
                    </a:lnTo>
                    <a:lnTo>
                      <a:pt x="977" y="792"/>
                    </a:lnTo>
                    <a:lnTo>
                      <a:pt x="994" y="796"/>
                    </a:lnTo>
                    <a:lnTo>
                      <a:pt x="1013" y="802"/>
                    </a:lnTo>
                    <a:lnTo>
                      <a:pt x="1032" y="805"/>
                    </a:lnTo>
                    <a:lnTo>
                      <a:pt x="1053" y="811"/>
                    </a:lnTo>
                    <a:lnTo>
                      <a:pt x="1074" y="815"/>
                    </a:lnTo>
                    <a:lnTo>
                      <a:pt x="1096" y="821"/>
                    </a:lnTo>
                    <a:lnTo>
                      <a:pt x="1119" y="824"/>
                    </a:lnTo>
                    <a:lnTo>
                      <a:pt x="1142" y="830"/>
                    </a:lnTo>
                    <a:lnTo>
                      <a:pt x="1167" y="834"/>
                    </a:lnTo>
                    <a:lnTo>
                      <a:pt x="1191" y="838"/>
                    </a:lnTo>
                    <a:lnTo>
                      <a:pt x="1214" y="841"/>
                    </a:lnTo>
                    <a:lnTo>
                      <a:pt x="1241" y="847"/>
                    </a:lnTo>
                    <a:lnTo>
                      <a:pt x="1266" y="849"/>
                    </a:lnTo>
                    <a:lnTo>
                      <a:pt x="1292" y="855"/>
                    </a:lnTo>
                    <a:lnTo>
                      <a:pt x="1317" y="859"/>
                    </a:lnTo>
                    <a:lnTo>
                      <a:pt x="1343" y="862"/>
                    </a:lnTo>
                    <a:lnTo>
                      <a:pt x="1370" y="866"/>
                    </a:lnTo>
                    <a:lnTo>
                      <a:pt x="1399" y="870"/>
                    </a:lnTo>
                    <a:lnTo>
                      <a:pt x="1425" y="874"/>
                    </a:lnTo>
                    <a:lnTo>
                      <a:pt x="1452" y="876"/>
                    </a:lnTo>
                    <a:lnTo>
                      <a:pt x="1480" y="878"/>
                    </a:lnTo>
                    <a:lnTo>
                      <a:pt x="1509" y="881"/>
                    </a:lnTo>
                    <a:lnTo>
                      <a:pt x="1535" y="883"/>
                    </a:lnTo>
                    <a:lnTo>
                      <a:pt x="1564" y="885"/>
                    </a:lnTo>
                    <a:lnTo>
                      <a:pt x="1590" y="889"/>
                    </a:lnTo>
                    <a:lnTo>
                      <a:pt x="1619" y="891"/>
                    </a:lnTo>
                    <a:lnTo>
                      <a:pt x="1644" y="893"/>
                    </a:lnTo>
                    <a:lnTo>
                      <a:pt x="1672" y="893"/>
                    </a:lnTo>
                    <a:lnTo>
                      <a:pt x="1699" y="893"/>
                    </a:lnTo>
                    <a:lnTo>
                      <a:pt x="1725" y="893"/>
                    </a:lnTo>
                    <a:lnTo>
                      <a:pt x="1752" y="893"/>
                    </a:lnTo>
                    <a:lnTo>
                      <a:pt x="1777" y="893"/>
                    </a:lnTo>
                    <a:lnTo>
                      <a:pt x="1803" y="893"/>
                    </a:lnTo>
                    <a:lnTo>
                      <a:pt x="1828" y="893"/>
                    </a:lnTo>
                    <a:lnTo>
                      <a:pt x="1853" y="891"/>
                    </a:lnTo>
                    <a:lnTo>
                      <a:pt x="1877" y="889"/>
                    </a:lnTo>
                    <a:lnTo>
                      <a:pt x="1900" y="887"/>
                    </a:lnTo>
                    <a:lnTo>
                      <a:pt x="1925" y="885"/>
                    </a:lnTo>
                    <a:lnTo>
                      <a:pt x="1946" y="881"/>
                    </a:lnTo>
                    <a:lnTo>
                      <a:pt x="1969" y="878"/>
                    </a:lnTo>
                    <a:lnTo>
                      <a:pt x="1989" y="876"/>
                    </a:lnTo>
                    <a:lnTo>
                      <a:pt x="2010" y="872"/>
                    </a:lnTo>
                    <a:lnTo>
                      <a:pt x="2029" y="866"/>
                    </a:lnTo>
                    <a:lnTo>
                      <a:pt x="2048" y="860"/>
                    </a:lnTo>
                    <a:lnTo>
                      <a:pt x="2065" y="855"/>
                    </a:lnTo>
                    <a:lnTo>
                      <a:pt x="2083" y="849"/>
                    </a:lnTo>
                    <a:lnTo>
                      <a:pt x="2098" y="841"/>
                    </a:lnTo>
                    <a:lnTo>
                      <a:pt x="2115" y="834"/>
                    </a:lnTo>
                    <a:lnTo>
                      <a:pt x="2128" y="826"/>
                    </a:lnTo>
                    <a:lnTo>
                      <a:pt x="2143" y="819"/>
                    </a:lnTo>
                    <a:lnTo>
                      <a:pt x="2153" y="807"/>
                    </a:lnTo>
                    <a:lnTo>
                      <a:pt x="2164" y="798"/>
                    </a:lnTo>
                    <a:lnTo>
                      <a:pt x="2174" y="788"/>
                    </a:lnTo>
                    <a:lnTo>
                      <a:pt x="2183" y="777"/>
                    </a:lnTo>
                    <a:lnTo>
                      <a:pt x="2189" y="765"/>
                    </a:lnTo>
                    <a:lnTo>
                      <a:pt x="2197" y="754"/>
                    </a:lnTo>
                    <a:lnTo>
                      <a:pt x="2200" y="739"/>
                    </a:lnTo>
                    <a:lnTo>
                      <a:pt x="2206" y="727"/>
                    </a:lnTo>
                    <a:lnTo>
                      <a:pt x="2208" y="712"/>
                    </a:lnTo>
                    <a:lnTo>
                      <a:pt x="2208" y="699"/>
                    </a:lnTo>
                    <a:lnTo>
                      <a:pt x="2208" y="684"/>
                    </a:lnTo>
                    <a:lnTo>
                      <a:pt x="2206" y="670"/>
                    </a:lnTo>
                    <a:lnTo>
                      <a:pt x="2204" y="655"/>
                    </a:lnTo>
                    <a:lnTo>
                      <a:pt x="2200" y="644"/>
                    </a:lnTo>
                    <a:lnTo>
                      <a:pt x="2197" y="631"/>
                    </a:lnTo>
                    <a:lnTo>
                      <a:pt x="2193" y="619"/>
                    </a:lnTo>
                    <a:lnTo>
                      <a:pt x="2187" y="604"/>
                    </a:lnTo>
                    <a:lnTo>
                      <a:pt x="2179" y="593"/>
                    </a:lnTo>
                    <a:lnTo>
                      <a:pt x="2172" y="577"/>
                    </a:lnTo>
                    <a:lnTo>
                      <a:pt x="2164" y="566"/>
                    </a:lnTo>
                    <a:lnTo>
                      <a:pt x="2155" y="555"/>
                    </a:lnTo>
                    <a:lnTo>
                      <a:pt x="2147" y="543"/>
                    </a:lnTo>
                    <a:lnTo>
                      <a:pt x="2138" y="530"/>
                    </a:lnTo>
                    <a:lnTo>
                      <a:pt x="2126" y="518"/>
                    </a:lnTo>
                    <a:lnTo>
                      <a:pt x="2117" y="509"/>
                    </a:lnTo>
                    <a:lnTo>
                      <a:pt x="2103" y="496"/>
                    </a:lnTo>
                    <a:lnTo>
                      <a:pt x="2090" y="484"/>
                    </a:lnTo>
                    <a:lnTo>
                      <a:pt x="2081" y="473"/>
                    </a:lnTo>
                    <a:lnTo>
                      <a:pt x="2067" y="463"/>
                    </a:lnTo>
                    <a:lnTo>
                      <a:pt x="2052" y="454"/>
                    </a:lnTo>
                    <a:lnTo>
                      <a:pt x="2039" y="442"/>
                    </a:lnTo>
                    <a:lnTo>
                      <a:pt x="2026" y="433"/>
                    </a:lnTo>
                    <a:lnTo>
                      <a:pt x="2012" y="423"/>
                    </a:lnTo>
                    <a:lnTo>
                      <a:pt x="1997" y="414"/>
                    </a:lnTo>
                    <a:lnTo>
                      <a:pt x="1982" y="404"/>
                    </a:lnTo>
                    <a:lnTo>
                      <a:pt x="1967" y="395"/>
                    </a:lnTo>
                    <a:lnTo>
                      <a:pt x="1951" y="385"/>
                    </a:lnTo>
                    <a:lnTo>
                      <a:pt x="1936" y="378"/>
                    </a:lnTo>
                    <a:lnTo>
                      <a:pt x="1921" y="370"/>
                    </a:lnTo>
                    <a:lnTo>
                      <a:pt x="1906" y="364"/>
                    </a:lnTo>
                    <a:lnTo>
                      <a:pt x="1889" y="355"/>
                    </a:lnTo>
                    <a:lnTo>
                      <a:pt x="1874" y="345"/>
                    </a:lnTo>
                    <a:lnTo>
                      <a:pt x="1858" y="340"/>
                    </a:lnTo>
                    <a:lnTo>
                      <a:pt x="1843" y="334"/>
                    </a:lnTo>
                    <a:lnTo>
                      <a:pt x="1828" y="326"/>
                    </a:lnTo>
                    <a:lnTo>
                      <a:pt x="1813" y="319"/>
                    </a:lnTo>
                    <a:lnTo>
                      <a:pt x="1798" y="313"/>
                    </a:lnTo>
                    <a:lnTo>
                      <a:pt x="1782" y="309"/>
                    </a:lnTo>
                    <a:lnTo>
                      <a:pt x="1769" y="302"/>
                    </a:lnTo>
                    <a:lnTo>
                      <a:pt x="1754" y="298"/>
                    </a:lnTo>
                    <a:lnTo>
                      <a:pt x="1741" y="292"/>
                    </a:lnTo>
                    <a:lnTo>
                      <a:pt x="1725" y="288"/>
                    </a:lnTo>
                    <a:lnTo>
                      <a:pt x="1712" y="283"/>
                    </a:lnTo>
                    <a:lnTo>
                      <a:pt x="1699" y="279"/>
                    </a:lnTo>
                    <a:lnTo>
                      <a:pt x="1687" y="275"/>
                    </a:lnTo>
                    <a:lnTo>
                      <a:pt x="1676" y="273"/>
                    </a:lnTo>
                    <a:lnTo>
                      <a:pt x="1665" y="269"/>
                    </a:lnTo>
                    <a:lnTo>
                      <a:pt x="1653" y="266"/>
                    </a:lnTo>
                    <a:lnTo>
                      <a:pt x="1642" y="264"/>
                    </a:lnTo>
                    <a:lnTo>
                      <a:pt x="1632" y="262"/>
                    </a:lnTo>
                    <a:lnTo>
                      <a:pt x="1625" y="260"/>
                    </a:lnTo>
                    <a:lnTo>
                      <a:pt x="1615" y="258"/>
                    </a:lnTo>
                    <a:lnTo>
                      <a:pt x="1608" y="258"/>
                    </a:lnTo>
                    <a:lnTo>
                      <a:pt x="1602" y="258"/>
                    </a:lnTo>
                    <a:lnTo>
                      <a:pt x="1594" y="256"/>
                    </a:lnTo>
                    <a:lnTo>
                      <a:pt x="1589" y="256"/>
                    </a:lnTo>
                    <a:lnTo>
                      <a:pt x="1585" y="256"/>
                    </a:lnTo>
                    <a:lnTo>
                      <a:pt x="1581" y="258"/>
                    </a:lnTo>
                    <a:lnTo>
                      <a:pt x="1577" y="262"/>
                    </a:lnTo>
                    <a:lnTo>
                      <a:pt x="1577" y="266"/>
                    </a:lnTo>
                    <a:lnTo>
                      <a:pt x="1577" y="271"/>
                    </a:lnTo>
                    <a:lnTo>
                      <a:pt x="1579" y="275"/>
                    </a:lnTo>
                    <a:lnTo>
                      <a:pt x="1583" y="281"/>
                    </a:lnTo>
                    <a:lnTo>
                      <a:pt x="1587" y="285"/>
                    </a:lnTo>
                    <a:lnTo>
                      <a:pt x="1592" y="290"/>
                    </a:lnTo>
                    <a:lnTo>
                      <a:pt x="1598" y="294"/>
                    </a:lnTo>
                    <a:lnTo>
                      <a:pt x="1606" y="300"/>
                    </a:lnTo>
                    <a:lnTo>
                      <a:pt x="1613" y="304"/>
                    </a:lnTo>
                    <a:lnTo>
                      <a:pt x="1615" y="306"/>
                    </a:lnTo>
                    <a:lnTo>
                      <a:pt x="1621" y="307"/>
                    </a:lnTo>
                    <a:lnTo>
                      <a:pt x="1625" y="309"/>
                    </a:lnTo>
                    <a:lnTo>
                      <a:pt x="1630" y="311"/>
                    </a:lnTo>
                    <a:lnTo>
                      <a:pt x="1634" y="313"/>
                    </a:lnTo>
                    <a:lnTo>
                      <a:pt x="1640" y="317"/>
                    </a:lnTo>
                    <a:lnTo>
                      <a:pt x="1644" y="319"/>
                    </a:lnTo>
                    <a:lnTo>
                      <a:pt x="1649" y="321"/>
                    </a:lnTo>
                    <a:lnTo>
                      <a:pt x="1653" y="323"/>
                    </a:lnTo>
                    <a:lnTo>
                      <a:pt x="1659" y="325"/>
                    </a:lnTo>
                    <a:lnTo>
                      <a:pt x="1665" y="328"/>
                    </a:lnTo>
                    <a:lnTo>
                      <a:pt x="1670" y="328"/>
                    </a:lnTo>
                    <a:lnTo>
                      <a:pt x="1676" y="330"/>
                    </a:lnTo>
                    <a:lnTo>
                      <a:pt x="1682" y="334"/>
                    </a:lnTo>
                    <a:lnTo>
                      <a:pt x="1687" y="336"/>
                    </a:lnTo>
                    <a:lnTo>
                      <a:pt x="1693" y="338"/>
                    </a:lnTo>
                    <a:lnTo>
                      <a:pt x="1697" y="340"/>
                    </a:lnTo>
                    <a:lnTo>
                      <a:pt x="1704" y="342"/>
                    </a:lnTo>
                    <a:lnTo>
                      <a:pt x="1710" y="344"/>
                    </a:lnTo>
                    <a:lnTo>
                      <a:pt x="1716" y="345"/>
                    </a:lnTo>
                    <a:lnTo>
                      <a:pt x="1722" y="347"/>
                    </a:lnTo>
                    <a:lnTo>
                      <a:pt x="1727" y="349"/>
                    </a:lnTo>
                    <a:lnTo>
                      <a:pt x="1733" y="353"/>
                    </a:lnTo>
                    <a:lnTo>
                      <a:pt x="1741" y="355"/>
                    </a:lnTo>
                    <a:lnTo>
                      <a:pt x="1744" y="355"/>
                    </a:lnTo>
                    <a:lnTo>
                      <a:pt x="1752" y="359"/>
                    </a:lnTo>
                    <a:lnTo>
                      <a:pt x="1758" y="361"/>
                    </a:lnTo>
                    <a:lnTo>
                      <a:pt x="1763" y="363"/>
                    </a:lnTo>
                    <a:lnTo>
                      <a:pt x="1769" y="364"/>
                    </a:lnTo>
                    <a:lnTo>
                      <a:pt x="1777" y="366"/>
                    </a:lnTo>
                    <a:lnTo>
                      <a:pt x="1780" y="368"/>
                    </a:lnTo>
                    <a:lnTo>
                      <a:pt x="1788" y="372"/>
                    </a:lnTo>
                    <a:lnTo>
                      <a:pt x="1794" y="372"/>
                    </a:lnTo>
                    <a:lnTo>
                      <a:pt x="1799" y="374"/>
                    </a:lnTo>
                    <a:lnTo>
                      <a:pt x="1807" y="376"/>
                    </a:lnTo>
                    <a:lnTo>
                      <a:pt x="1813" y="378"/>
                    </a:lnTo>
                    <a:lnTo>
                      <a:pt x="1817" y="380"/>
                    </a:lnTo>
                    <a:lnTo>
                      <a:pt x="1824" y="382"/>
                    </a:lnTo>
                    <a:lnTo>
                      <a:pt x="1830" y="383"/>
                    </a:lnTo>
                    <a:lnTo>
                      <a:pt x="1836" y="387"/>
                    </a:lnTo>
                    <a:lnTo>
                      <a:pt x="1839" y="389"/>
                    </a:lnTo>
                    <a:lnTo>
                      <a:pt x="1845" y="391"/>
                    </a:lnTo>
                    <a:lnTo>
                      <a:pt x="1851" y="393"/>
                    </a:lnTo>
                    <a:lnTo>
                      <a:pt x="1856" y="397"/>
                    </a:lnTo>
                    <a:lnTo>
                      <a:pt x="1860" y="399"/>
                    </a:lnTo>
                    <a:lnTo>
                      <a:pt x="1868" y="401"/>
                    </a:lnTo>
                    <a:lnTo>
                      <a:pt x="1872" y="402"/>
                    </a:lnTo>
                    <a:lnTo>
                      <a:pt x="1879" y="406"/>
                    </a:lnTo>
                    <a:lnTo>
                      <a:pt x="1883" y="408"/>
                    </a:lnTo>
                    <a:lnTo>
                      <a:pt x="1889" y="410"/>
                    </a:lnTo>
                    <a:lnTo>
                      <a:pt x="1893" y="412"/>
                    </a:lnTo>
                    <a:lnTo>
                      <a:pt x="1898" y="416"/>
                    </a:lnTo>
                    <a:lnTo>
                      <a:pt x="1904" y="418"/>
                    </a:lnTo>
                    <a:lnTo>
                      <a:pt x="1908" y="422"/>
                    </a:lnTo>
                    <a:lnTo>
                      <a:pt x="1915" y="425"/>
                    </a:lnTo>
                    <a:lnTo>
                      <a:pt x="1921" y="427"/>
                    </a:lnTo>
                    <a:lnTo>
                      <a:pt x="1927" y="431"/>
                    </a:lnTo>
                    <a:lnTo>
                      <a:pt x="1934" y="435"/>
                    </a:lnTo>
                    <a:lnTo>
                      <a:pt x="1938" y="437"/>
                    </a:lnTo>
                    <a:lnTo>
                      <a:pt x="1946" y="442"/>
                    </a:lnTo>
                    <a:lnTo>
                      <a:pt x="1951" y="446"/>
                    </a:lnTo>
                    <a:lnTo>
                      <a:pt x="1959" y="450"/>
                    </a:lnTo>
                    <a:lnTo>
                      <a:pt x="1965" y="456"/>
                    </a:lnTo>
                    <a:lnTo>
                      <a:pt x="1970" y="460"/>
                    </a:lnTo>
                    <a:lnTo>
                      <a:pt x="1978" y="465"/>
                    </a:lnTo>
                    <a:lnTo>
                      <a:pt x="1984" y="469"/>
                    </a:lnTo>
                    <a:lnTo>
                      <a:pt x="1989" y="473"/>
                    </a:lnTo>
                    <a:lnTo>
                      <a:pt x="1997" y="479"/>
                    </a:lnTo>
                    <a:lnTo>
                      <a:pt x="2005" y="482"/>
                    </a:lnTo>
                    <a:lnTo>
                      <a:pt x="2010" y="490"/>
                    </a:lnTo>
                    <a:lnTo>
                      <a:pt x="2016" y="494"/>
                    </a:lnTo>
                    <a:lnTo>
                      <a:pt x="2024" y="501"/>
                    </a:lnTo>
                    <a:lnTo>
                      <a:pt x="2029" y="505"/>
                    </a:lnTo>
                    <a:lnTo>
                      <a:pt x="2035" y="511"/>
                    </a:lnTo>
                    <a:lnTo>
                      <a:pt x="2043" y="515"/>
                    </a:lnTo>
                    <a:lnTo>
                      <a:pt x="2048" y="520"/>
                    </a:lnTo>
                    <a:lnTo>
                      <a:pt x="2054" y="528"/>
                    </a:lnTo>
                    <a:lnTo>
                      <a:pt x="2062" y="534"/>
                    </a:lnTo>
                    <a:lnTo>
                      <a:pt x="2067" y="537"/>
                    </a:lnTo>
                    <a:lnTo>
                      <a:pt x="2073" y="547"/>
                    </a:lnTo>
                    <a:lnTo>
                      <a:pt x="2079" y="551"/>
                    </a:lnTo>
                    <a:lnTo>
                      <a:pt x="2083" y="556"/>
                    </a:lnTo>
                    <a:lnTo>
                      <a:pt x="2088" y="564"/>
                    </a:lnTo>
                    <a:lnTo>
                      <a:pt x="2092" y="570"/>
                    </a:lnTo>
                    <a:lnTo>
                      <a:pt x="2098" y="574"/>
                    </a:lnTo>
                    <a:lnTo>
                      <a:pt x="2102" y="583"/>
                    </a:lnTo>
                    <a:lnTo>
                      <a:pt x="2107" y="587"/>
                    </a:lnTo>
                    <a:lnTo>
                      <a:pt x="2111" y="593"/>
                    </a:lnTo>
                    <a:lnTo>
                      <a:pt x="2117" y="600"/>
                    </a:lnTo>
                    <a:lnTo>
                      <a:pt x="2119" y="606"/>
                    </a:lnTo>
                    <a:lnTo>
                      <a:pt x="2122" y="612"/>
                    </a:lnTo>
                    <a:lnTo>
                      <a:pt x="2126" y="619"/>
                    </a:lnTo>
                    <a:lnTo>
                      <a:pt x="2130" y="625"/>
                    </a:lnTo>
                    <a:lnTo>
                      <a:pt x="2134" y="631"/>
                    </a:lnTo>
                    <a:lnTo>
                      <a:pt x="2134" y="638"/>
                    </a:lnTo>
                    <a:lnTo>
                      <a:pt x="2138" y="646"/>
                    </a:lnTo>
                    <a:lnTo>
                      <a:pt x="2140" y="650"/>
                    </a:lnTo>
                    <a:lnTo>
                      <a:pt x="2141" y="655"/>
                    </a:lnTo>
                    <a:lnTo>
                      <a:pt x="2143" y="663"/>
                    </a:lnTo>
                    <a:lnTo>
                      <a:pt x="2143" y="669"/>
                    </a:lnTo>
                    <a:lnTo>
                      <a:pt x="2143" y="674"/>
                    </a:lnTo>
                    <a:lnTo>
                      <a:pt x="2143" y="682"/>
                    </a:lnTo>
                    <a:lnTo>
                      <a:pt x="2143" y="686"/>
                    </a:lnTo>
                    <a:lnTo>
                      <a:pt x="2143" y="693"/>
                    </a:lnTo>
                    <a:lnTo>
                      <a:pt x="2143" y="699"/>
                    </a:lnTo>
                    <a:lnTo>
                      <a:pt x="2141" y="705"/>
                    </a:lnTo>
                    <a:lnTo>
                      <a:pt x="2140" y="710"/>
                    </a:lnTo>
                    <a:lnTo>
                      <a:pt x="2138" y="716"/>
                    </a:lnTo>
                    <a:lnTo>
                      <a:pt x="2134" y="722"/>
                    </a:lnTo>
                    <a:lnTo>
                      <a:pt x="2134" y="729"/>
                    </a:lnTo>
                    <a:lnTo>
                      <a:pt x="2130" y="735"/>
                    </a:lnTo>
                    <a:lnTo>
                      <a:pt x="2126" y="741"/>
                    </a:lnTo>
                    <a:lnTo>
                      <a:pt x="2122" y="746"/>
                    </a:lnTo>
                    <a:lnTo>
                      <a:pt x="2117" y="750"/>
                    </a:lnTo>
                    <a:lnTo>
                      <a:pt x="2111" y="756"/>
                    </a:lnTo>
                    <a:lnTo>
                      <a:pt x="2105" y="762"/>
                    </a:lnTo>
                    <a:lnTo>
                      <a:pt x="2098" y="765"/>
                    </a:lnTo>
                    <a:lnTo>
                      <a:pt x="2090" y="771"/>
                    </a:lnTo>
                    <a:lnTo>
                      <a:pt x="2084" y="775"/>
                    </a:lnTo>
                    <a:lnTo>
                      <a:pt x="2077" y="781"/>
                    </a:lnTo>
                    <a:lnTo>
                      <a:pt x="2067" y="784"/>
                    </a:lnTo>
                    <a:lnTo>
                      <a:pt x="2058" y="788"/>
                    </a:lnTo>
                    <a:lnTo>
                      <a:pt x="2046" y="792"/>
                    </a:lnTo>
                    <a:lnTo>
                      <a:pt x="2037" y="796"/>
                    </a:lnTo>
                    <a:lnTo>
                      <a:pt x="2027" y="800"/>
                    </a:lnTo>
                    <a:lnTo>
                      <a:pt x="2016" y="802"/>
                    </a:lnTo>
                    <a:lnTo>
                      <a:pt x="2007" y="805"/>
                    </a:lnTo>
                    <a:lnTo>
                      <a:pt x="1993" y="811"/>
                    </a:lnTo>
                    <a:lnTo>
                      <a:pt x="1980" y="811"/>
                    </a:lnTo>
                    <a:lnTo>
                      <a:pt x="1969" y="815"/>
                    </a:lnTo>
                    <a:lnTo>
                      <a:pt x="1953" y="817"/>
                    </a:lnTo>
                    <a:lnTo>
                      <a:pt x="1942" y="821"/>
                    </a:lnTo>
                    <a:lnTo>
                      <a:pt x="1925" y="821"/>
                    </a:lnTo>
                    <a:lnTo>
                      <a:pt x="1912" y="824"/>
                    </a:lnTo>
                    <a:lnTo>
                      <a:pt x="1898" y="826"/>
                    </a:lnTo>
                    <a:lnTo>
                      <a:pt x="1883" y="830"/>
                    </a:lnTo>
                    <a:lnTo>
                      <a:pt x="1866" y="830"/>
                    </a:lnTo>
                    <a:lnTo>
                      <a:pt x="1851" y="830"/>
                    </a:lnTo>
                    <a:lnTo>
                      <a:pt x="1834" y="832"/>
                    </a:lnTo>
                    <a:lnTo>
                      <a:pt x="1817" y="834"/>
                    </a:lnTo>
                    <a:lnTo>
                      <a:pt x="1799" y="834"/>
                    </a:lnTo>
                    <a:lnTo>
                      <a:pt x="1782" y="836"/>
                    </a:lnTo>
                    <a:lnTo>
                      <a:pt x="1765" y="836"/>
                    </a:lnTo>
                    <a:lnTo>
                      <a:pt x="1748" y="838"/>
                    </a:lnTo>
                    <a:lnTo>
                      <a:pt x="1727" y="836"/>
                    </a:lnTo>
                    <a:lnTo>
                      <a:pt x="1710" y="836"/>
                    </a:lnTo>
                    <a:lnTo>
                      <a:pt x="1689" y="836"/>
                    </a:lnTo>
                    <a:lnTo>
                      <a:pt x="1670" y="836"/>
                    </a:lnTo>
                    <a:lnTo>
                      <a:pt x="1651" y="834"/>
                    </a:lnTo>
                    <a:lnTo>
                      <a:pt x="1630" y="832"/>
                    </a:lnTo>
                    <a:lnTo>
                      <a:pt x="1609" y="832"/>
                    </a:lnTo>
                    <a:lnTo>
                      <a:pt x="1589" y="830"/>
                    </a:lnTo>
                    <a:lnTo>
                      <a:pt x="1570" y="830"/>
                    </a:lnTo>
                    <a:lnTo>
                      <a:pt x="1547" y="828"/>
                    </a:lnTo>
                    <a:lnTo>
                      <a:pt x="1524" y="826"/>
                    </a:lnTo>
                    <a:lnTo>
                      <a:pt x="1505" y="824"/>
                    </a:lnTo>
                    <a:lnTo>
                      <a:pt x="1482" y="821"/>
                    </a:lnTo>
                    <a:lnTo>
                      <a:pt x="1459" y="821"/>
                    </a:lnTo>
                    <a:lnTo>
                      <a:pt x="1438" y="817"/>
                    </a:lnTo>
                    <a:lnTo>
                      <a:pt x="1416" y="815"/>
                    </a:lnTo>
                    <a:lnTo>
                      <a:pt x="1393" y="811"/>
                    </a:lnTo>
                    <a:lnTo>
                      <a:pt x="1368" y="807"/>
                    </a:lnTo>
                    <a:lnTo>
                      <a:pt x="1345" y="803"/>
                    </a:lnTo>
                    <a:lnTo>
                      <a:pt x="1323" y="802"/>
                    </a:lnTo>
                    <a:lnTo>
                      <a:pt x="1300" y="798"/>
                    </a:lnTo>
                    <a:lnTo>
                      <a:pt x="1277" y="792"/>
                    </a:lnTo>
                    <a:lnTo>
                      <a:pt x="1252" y="788"/>
                    </a:lnTo>
                    <a:lnTo>
                      <a:pt x="1229" y="784"/>
                    </a:lnTo>
                    <a:lnTo>
                      <a:pt x="1205" y="779"/>
                    </a:lnTo>
                    <a:lnTo>
                      <a:pt x="1180" y="775"/>
                    </a:lnTo>
                    <a:lnTo>
                      <a:pt x="1155" y="769"/>
                    </a:lnTo>
                    <a:lnTo>
                      <a:pt x="1131" y="765"/>
                    </a:lnTo>
                    <a:lnTo>
                      <a:pt x="1106" y="758"/>
                    </a:lnTo>
                    <a:lnTo>
                      <a:pt x="1081" y="752"/>
                    </a:lnTo>
                    <a:lnTo>
                      <a:pt x="1056" y="746"/>
                    </a:lnTo>
                    <a:lnTo>
                      <a:pt x="1032" y="741"/>
                    </a:lnTo>
                    <a:lnTo>
                      <a:pt x="1007" y="733"/>
                    </a:lnTo>
                    <a:lnTo>
                      <a:pt x="982" y="727"/>
                    </a:lnTo>
                    <a:lnTo>
                      <a:pt x="958" y="720"/>
                    </a:lnTo>
                    <a:lnTo>
                      <a:pt x="933" y="714"/>
                    </a:lnTo>
                    <a:lnTo>
                      <a:pt x="908" y="707"/>
                    </a:lnTo>
                    <a:lnTo>
                      <a:pt x="885" y="701"/>
                    </a:lnTo>
                    <a:lnTo>
                      <a:pt x="863" y="693"/>
                    </a:lnTo>
                    <a:lnTo>
                      <a:pt x="840" y="688"/>
                    </a:lnTo>
                    <a:lnTo>
                      <a:pt x="815" y="680"/>
                    </a:lnTo>
                    <a:lnTo>
                      <a:pt x="792" y="674"/>
                    </a:lnTo>
                    <a:lnTo>
                      <a:pt x="770" y="665"/>
                    </a:lnTo>
                    <a:lnTo>
                      <a:pt x="749" y="659"/>
                    </a:lnTo>
                    <a:lnTo>
                      <a:pt x="724" y="653"/>
                    </a:lnTo>
                    <a:lnTo>
                      <a:pt x="703" y="648"/>
                    </a:lnTo>
                    <a:lnTo>
                      <a:pt x="682" y="638"/>
                    </a:lnTo>
                    <a:lnTo>
                      <a:pt x="661" y="632"/>
                    </a:lnTo>
                    <a:lnTo>
                      <a:pt x="638" y="625"/>
                    </a:lnTo>
                    <a:lnTo>
                      <a:pt x="619" y="619"/>
                    </a:lnTo>
                    <a:lnTo>
                      <a:pt x="599" y="610"/>
                    </a:lnTo>
                    <a:lnTo>
                      <a:pt x="578" y="604"/>
                    </a:lnTo>
                    <a:lnTo>
                      <a:pt x="557" y="596"/>
                    </a:lnTo>
                    <a:lnTo>
                      <a:pt x="538" y="589"/>
                    </a:lnTo>
                    <a:lnTo>
                      <a:pt x="521" y="583"/>
                    </a:lnTo>
                    <a:lnTo>
                      <a:pt x="502" y="575"/>
                    </a:lnTo>
                    <a:lnTo>
                      <a:pt x="483" y="568"/>
                    </a:lnTo>
                    <a:lnTo>
                      <a:pt x="464" y="560"/>
                    </a:lnTo>
                    <a:lnTo>
                      <a:pt x="447" y="553"/>
                    </a:lnTo>
                    <a:lnTo>
                      <a:pt x="429" y="545"/>
                    </a:lnTo>
                    <a:lnTo>
                      <a:pt x="410" y="537"/>
                    </a:lnTo>
                    <a:lnTo>
                      <a:pt x="393" y="530"/>
                    </a:lnTo>
                    <a:lnTo>
                      <a:pt x="376" y="522"/>
                    </a:lnTo>
                    <a:lnTo>
                      <a:pt x="363" y="515"/>
                    </a:lnTo>
                    <a:lnTo>
                      <a:pt x="346" y="507"/>
                    </a:lnTo>
                    <a:lnTo>
                      <a:pt x="329" y="499"/>
                    </a:lnTo>
                    <a:lnTo>
                      <a:pt x="314" y="492"/>
                    </a:lnTo>
                    <a:lnTo>
                      <a:pt x="300" y="482"/>
                    </a:lnTo>
                    <a:lnTo>
                      <a:pt x="285" y="473"/>
                    </a:lnTo>
                    <a:lnTo>
                      <a:pt x="272" y="465"/>
                    </a:lnTo>
                    <a:lnTo>
                      <a:pt x="257" y="458"/>
                    </a:lnTo>
                    <a:lnTo>
                      <a:pt x="245" y="450"/>
                    </a:lnTo>
                    <a:lnTo>
                      <a:pt x="230" y="441"/>
                    </a:lnTo>
                    <a:lnTo>
                      <a:pt x="219" y="433"/>
                    </a:lnTo>
                    <a:lnTo>
                      <a:pt x="205" y="423"/>
                    </a:lnTo>
                    <a:lnTo>
                      <a:pt x="194" y="416"/>
                    </a:lnTo>
                    <a:lnTo>
                      <a:pt x="182" y="406"/>
                    </a:lnTo>
                    <a:lnTo>
                      <a:pt x="173" y="399"/>
                    </a:lnTo>
                    <a:lnTo>
                      <a:pt x="162" y="389"/>
                    </a:lnTo>
                    <a:lnTo>
                      <a:pt x="152" y="382"/>
                    </a:lnTo>
                    <a:lnTo>
                      <a:pt x="143" y="372"/>
                    </a:lnTo>
                    <a:lnTo>
                      <a:pt x="133" y="363"/>
                    </a:lnTo>
                    <a:lnTo>
                      <a:pt x="124" y="353"/>
                    </a:lnTo>
                    <a:lnTo>
                      <a:pt x="116" y="344"/>
                    </a:lnTo>
                    <a:lnTo>
                      <a:pt x="108" y="334"/>
                    </a:lnTo>
                    <a:lnTo>
                      <a:pt x="101" y="325"/>
                    </a:lnTo>
                    <a:lnTo>
                      <a:pt x="93" y="315"/>
                    </a:lnTo>
                    <a:lnTo>
                      <a:pt x="87" y="306"/>
                    </a:lnTo>
                    <a:lnTo>
                      <a:pt x="82" y="294"/>
                    </a:lnTo>
                    <a:lnTo>
                      <a:pt x="76" y="285"/>
                    </a:lnTo>
                    <a:lnTo>
                      <a:pt x="70" y="275"/>
                    </a:lnTo>
                    <a:lnTo>
                      <a:pt x="67" y="266"/>
                    </a:lnTo>
                    <a:lnTo>
                      <a:pt x="63" y="254"/>
                    </a:lnTo>
                    <a:lnTo>
                      <a:pt x="59" y="245"/>
                    </a:lnTo>
                    <a:lnTo>
                      <a:pt x="55" y="235"/>
                    </a:lnTo>
                    <a:lnTo>
                      <a:pt x="55" y="226"/>
                    </a:lnTo>
                    <a:lnTo>
                      <a:pt x="53" y="214"/>
                    </a:lnTo>
                    <a:lnTo>
                      <a:pt x="53" y="203"/>
                    </a:lnTo>
                    <a:lnTo>
                      <a:pt x="55" y="192"/>
                    </a:lnTo>
                    <a:lnTo>
                      <a:pt x="55" y="182"/>
                    </a:lnTo>
                    <a:lnTo>
                      <a:pt x="59" y="173"/>
                    </a:lnTo>
                    <a:lnTo>
                      <a:pt x="63" y="163"/>
                    </a:lnTo>
                    <a:lnTo>
                      <a:pt x="65" y="154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4" y="133"/>
                    </a:lnTo>
                    <a:lnTo>
                      <a:pt x="91" y="127"/>
                    </a:lnTo>
                    <a:lnTo>
                      <a:pt x="99" y="119"/>
                    </a:lnTo>
                    <a:lnTo>
                      <a:pt x="106" y="114"/>
                    </a:lnTo>
                    <a:lnTo>
                      <a:pt x="116" y="108"/>
                    </a:lnTo>
                    <a:lnTo>
                      <a:pt x="125" y="102"/>
                    </a:lnTo>
                    <a:lnTo>
                      <a:pt x="137" y="100"/>
                    </a:lnTo>
                    <a:lnTo>
                      <a:pt x="146" y="95"/>
                    </a:lnTo>
                    <a:lnTo>
                      <a:pt x="156" y="91"/>
                    </a:lnTo>
                    <a:lnTo>
                      <a:pt x="167" y="87"/>
                    </a:lnTo>
                    <a:lnTo>
                      <a:pt x="179" y="83"/>
                    </a:lnTo>
                    <a:lnTo>
                      <a:pt x="190" y="81"/>
                    </a:lnTo>
                    <a:lnTo>
                      <a:pt x="201" y="78"/>
                    </a:lnTo>
                    <a:lnTo>
                      <a:pt x="215" y="74"/>
                    </a:lnTo>
                    <a:lnTo>
                      <a:pt x="228" y="72"/>
                    </a:lnTo>
                    <a:lnTo>
                      <a:pt x="243" y="72"/>
                    </a:lnTo>
                    <a:lnTo>
                      <a:pt x="257" y="70"/>
                    </a:lnTo>
                    <a:lnTo>
                      <a:pt x="270" y="68"/>
                    </a:lnTo>
                    <a:lnTo>
                      <a:pt x="283" y="66"/>
                    </a:lnTo>
                    <a:lnTo>
                      <a:pt x="298" y="64"/>
                    </a:lnTo>
                    <a:lnTo>
                      <a:pt x="312" y="64"/>
                    </a:lnTo>
                    <a:lnTo>
                      <a:pt x="327" y="64"/>
                    </a:lnTo>
                    <a:lnTo>
                      <a:pt x="342" y="64"/>
                    </a:lnTo>
                    <a:lnTo>
                      <a:pt x="355" y="64"/>
                    </a:lnTo>
                    <a:lnTo>
                      <a:pt x="371" y="64"/>
                    </a:lnTo>
                    <a:lnTo>
                      <a:pt x="384" y="64"/>
                    </a:lnTo>
                    <a:lnTo>
                      <a:pt x="399" y="64"/>
                    </a:lnTo>
                    <a:lnTo>
                      <a:pt x="412" y="64"/>
                    </a:lnTo>
                    <a:lnTo>
                      <a:pt x="429" y="66"/>
                    </a:lnTo>
                    <a:lnTo>
                      <a:pt x="443" y="66"/>
                    </a:lnTo>
                    <a:lnTo>
                      <a:pt x="456" y="68"/>
                    </a:lnTo>
                    <a:lnTo>
                      <a:pt x="471" y="68"/>
                    </a:lnTo>
                    <a:lnTo>
                      <a:pt x="485" y="70"/>
                    </a:lnTo>
                    <a:lnTo>
                      <a:pt x="500" y="72"/>
                    </a:lnTo>
                    <a:lnTo>
                      <a:pt x="511" y="72"/>
                    </a:lnTo>
                    <a:lnTo>
                      <a:pt x="526" y="74"/>
                    </a:lnTo>
                    <a:lnTo>
                      <a:pt x="538" y="76"/>
                    </a:lnTo>
                    <a:lnTo>
                      <a:pt x="553" y="78"/>
                    </a:lnTo>
                    <a:lnTo>
                      <a:pt x="566" y="79"/>
                    </a:lnTo>
                    <a:lnTo>
                      <a:pt x="576" y="81"/>
                    </a:lnTo>
                    <a:lnTo>
                      <a:pt x="589" y="81"/>
                    </a:lnTo>
                    <a:lnTo>
                      <a:pt x="600" y="83"/>
                    </a:lnTo>
                    <a:lnTo>
                      <a:pt x="612" y="85"/>
                    </a:lnTo>
                    <a:lnTo>
                      <a:pt x="621" y="87"/>
                    </a:lnTo>
                    <a:lnTo>
                      <a:pt x="631" y="89"/>
                    </a:lnTo>
                    <a:lnTo>
                      <a:pt x="640" y="89"/>
                    </a:lnTo>
                    <a:lnTo>
                      <a:pt x="650" y="91"/>
                    </a:lnTo>
                    <a:lnTo>
                      <a:pt x="657" y="91"/>
                    </a:lnTo>
                    <a:lnTo>
                      <a:pt x="667" y="93"/>
                    </a:lnTo>
                    <a:lnTo>
                      <a:pt x="675" y="95"/>
                    </a:lnTo>
                    <a:lnTo>
                      <a:pt x="682" y="97"/>
                    </a:lnTo>
                    <a:lnTo>
                      <a:pt x="686" y="98"/>
                    </a:lnTo>
                    <a:lnTo>
                      <a:pt x="694" y="100"/>
                    </a:lnTo>
                    <a:lnTo>
                      <a:pt x="697" y="100"/>
                    </a:lnTo>
                    <a:lnTo>
                      <a:pt x="703" y="100"/>
                    </a:lnTo>
                    <a:lnTo>
                      <a:pt x="709" y="100"/>
                    </a:lnTo>
                    <a:lnTo>
                      <a:pt x="714" y="102"/>
                    </a:lnTo>
                    <a:lnTo>
                      <a:pt x="720" y="102"/>
                    </a:lnTo>
                    <a:lnTo>
                      <a:pt x="724" y="102"/>
                    </a:lnTo>
                    <a:lnTo>
                      <a:pt x="730" y="102"/>
                    </a:lnTo>
                    <a:lnTo>
                      <a:pt x="732" y="100"/>
                    </a:lnTo>
                    <a:lnTo>
                      <a:pt x="735" y="100"/>
                    </a:lnTo>
                    <a:lnTo>
                      <a:pt x="739" y="100"/>
                    </a:lnTo>
                    <a:lnTo>
                      <a:pt x="743" y="97"/>
                    </a:lnTo>
                    <a:lnTo>
                      <a:pt x="747" y="93"/>
                    </a:lnTo>
                    <a:lnTo>
                      <a:pt x="749" y="91"/>
                    </a:lnTo>
                    <a:lnTo>
                      <a:pt x="749" y="87"/>
                    </a:lnTo>
                    <a:lnTo>
                      <a:pt x="749" y="81"/>
                    </a:lnTo>
                    <a:lnTo>
                      <a:pt x="749" y="78"/>
                    </a:lnTo>
                    <a:lnTo>
                      <a:pt x="747" y="72"/>
                    </a:lnTo>
                    <a:lnTo>
                      <a:pt x="745" y="70"/>
                    </a:lnTo>
                    <a:lnTo>
                      <a:pt x="739" y="64"/>
                    </a:lnTo>
                    <a:lnTo>
                      <a:pt x="739" y="62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3762375" y="3436938"/>
                <a:ext cx="1306513" cy="3000375"/>
              </a:xfrm>
              <a:custGeom>
                <a:avLst/>
                <a:gdLst>
                  <a:gd name="T0" fmla="*/ 625 w 976"/>
                  <a:gd name="T1" fmla="*/ 498 h 2246"/>
                  <a:gd name="T2" fmla="*/ 591 w 976"/>
                  <a:gd name="T3" fmla="*/ 414 h 2246"/>
                  <a:gd name="T4" fmla="*/ 543 w 976"/>
                  <a:gd name="T5" fmla="*/ 312 h 2246"/>
                  <a:gd name="T6" fmla="*/ 480 w 976"/>
                  <a:gd name="T7" fmla="*/ 207 h 2246"/>
                  <a:gd name="T8" fmla="*/ 406 w 976"/>
                  <a:gd name="T9" fmla="*/ 108 h 2246"/>
                  <a:gd name="T10" fmla="*/ 321 w 976"/>
                  <a:gd name="T11" fmla="*/ 36 h 2246"/>
                  <a:gd name="T12" fmla="*/ 230 w 976"/>
                  <a:gd name="T13" fmla="*/ 0 h 2246"/>
                  <a:gd name="T14" fmla="*/ 138 w 976"/>
                  <a:gd name="T15" fmla="*/ 21 h 2246"/>
                  <a:gd name="T16" fmla="*/ 70 w 976"/>
                  <a:gd name="T17" fmla="*/ 108 h 2246"/>
                  <a:gd name="T18" fmla="*/ 26 w 976"/>
                  <a:gd name="T19" fmla="*/ 245 h 2246"/>
                  <a:gd name="T20" fmla="*/ 4 w 976"/>
                  <a:gd name="T21" fmla="*/ 428 h 2246"/>
                  <a:gd name="T22" fmla="*/ 2 w 976"/>
                  <a:gd name="T23" fmla="*/ 633 h 2246"/>
                  <a:gd name="T24" fmla="*/ 21 w 976"/>
                  <a:gd name="T25" fmla="*/ 855 h 2246"/>
                  <a:gd name="T26" fmla="*/ 57 w 976"/>
                  <a:gd name="T27" fmla="*/ 1075 h 2246"/>
                  <a:gd name="T28" fmla="*/ 112 w 976"/>
                  <a:gd name="T29" fmla="*/ 1294 h 2246"/>
                  <a:gd name="T30" fmla="*/ 190 w 976"/>
                  <a:gd name="T31" fmla="*/ 1516 h 2246"/>
                  <a:gd name="T32" fmla="*/ 283 w 976"/>
                  <a:gd name="T33" fmla="*/ 1731 h 2246"/>
                  <a:gd name="T34" fmla="*/ 387 w 976"/>
                  <a:gd name="T35" fmla="*/ 1925 h 2246"/>
                  <a:gd name="T36" fmla="*/ 501 w 976"/>
                  <a:gd name="T37" fmla="*/ 2086 h 2246"/>
                  <a:gd name="T38" fmla="*/ 619 w 976"/>
                  <a:gd name="T39" fmla="*/ 2197 h 2246"/>
                  <a:gd name="T40" fmla="*/ 739 w 976"/>
                  <a:gd name="T41" fmla="*/ 2244 h 2246"/>
                  <a:gd name="T42" fmla="*/ 847 w 976"/>
                  <a:gd name="T43" fmla="*/ 2217 h 2246"/>
                  <a:gd name="T44" fmla="*/ 921 w 976"/>
                  <a:gd name="T45" fmla="*/ 2128 h 2246"/>
                  <a:gd name="T46" fmla="*/ 959 w 976"/>
                  <a:gd name="T47" fmla="*/ 1991 h 2246"/>
                  <a:gd name="T48" fmla="*/ 976 w 976"/>
                  <a:gd name="T49" fmla="*/ 1832 h 2246"/>
                  <a:gd name="T50" fmla="*/ 969 w 976"/>
                  <a:gd name="T51" fmla="*/ 1665 h 2246"/>
                  <a:gd name="T52" fmla="*/ 954 w 976"/>
                  <a:gd name="T53" fmla="*/ 1513 h 2246"/>
                  <a:gd name="T54" fmla="*/ 931 w 976"/>
                  <a:gd name="T55" fmla="*/ 1391 h 2246"/>
                  <a:gd name="T56" fmla="*/ 900 w 976"/>
                  <a:gd name="T57" fmla="*/ 1330 h 2246"/>
                  <a:gd name="T58" fmla="*/ 874 w 976"/>
                  <a:gd name="T59" fmla="*/ 1357 h 2246"/>
                  <a:gd name="T60" fmla="*/ 878 w 976"/>
                  <a:gd name="T61" fmla="*/ 1404 h 2246"/>
                  <a:gd name="T62" fmla="*/ 889 w 976"/>
                  <a:gd name="T63" fmla="*/ 1480 h 2246"/>
                  <a:gd name="T64" fmla="*/ 906 w 976"/>
                  <a:gd name="T65" fmla="*/ 1594 h 2246"/>
                  <a:gd name="T66" fmla="*/ 918 w 976"/>
                  <a:gd name="T67" fmla="*/ 1729 h 2246"/>
                  <a:gd name="T68" fmla="*/ 918 w 976"/>
                  <a:gd name="T69" fmla="*/ 1870 h 2246"/>
                  <a:gd name="T70" fmla="*/ 900 w 976"/>
                  <a:gd name="T71" fmla="*/ 1997 h 2246"/>
                  <a:gd name="T72" fmla="*/ 859 w 976"/>
                  <a:gd name="T73" fmla="*/ 2102 h 2246"/>
                  <a:gd name="T74" fmla="*/ 786 w 976"/>
                  <a:gd name="T75" fmla="*/ 2162 h 2246"/>
                  <a:gd name="T76" fmla="*/ 688 w 976"/>
                  <a:gd name="T77" fmla="*/ 2159 h 2246"/>
                  <a:gd name="T78" fmla="*/ 583 w 976"/>
                  <a:gd name="T79" fmla="*/ 2075 h 2246"/>
                  <a:gd name="T80" fmla="*/ 479 w 976"/>
                  <a:gd name="T81" fmla="*/ 1936 h 2246"/>
                  <a:gd name="T82" fmla="*/ 378 w 976"/>
                  <a:gd name="T83" fmla="*/ 1765 h 2246"/>
                  <a:gd name="T84" fmla="*/ 290 w 976"/>
                  <a:gd name="T85" fmla="*/ 1577 h 2246"/>
                  <a:gd name="T86" fmla="*/ 213 w 976"/>
                  <a:gd name="T87" fmla="*/ 1400 h 2246"/>
                  <a:gd name="T88" fmla="*/ 159 w 976"/>
                  <a:gd name="T89" fmla="*/ 1252 h 2246"/>
                  <a:gd name="T90" fmla="*/ 119 w 976"/>
                  <a:gd name="T91" fmla="*/ 1117 h 2246"/>
                  <a:gd name="T92" fmla="*/ 89 w 976"/>
                  <a:gd name="T93" fmla="*/ 942 h 2246"/>
                  <a:gd name="T94" fmla="*/ 64 w 976"/>
                  <a:gd name="T95" fmla="*/ 741 h 2246"/>
                  <a:gd name="T96" fmla="*/ 57 w 976"/>
                  <a:gd name="T97" fmla="*/ 538 h 2246"/>
                  <a:gd name="T98" fmla="*/ 64 w 976"/>
                  <a:gd name="T99" fmla="*/ 350 h 2246"/>
                  <a:gd name="T100" fmla="*/ 102 w 976"/>
                  <a:gd name="T101" fmla="*/ 198 h 2246"/>
                  <a:gd name="T102" fmla="*/ 165 w 976"/>
                  <a:gd name="T103" fmla="*/ 103 h 2246"/>
                  <a:gd name="T104" fmla="*/ 226 w 976"/>
                  <a:gd name="T105" fmla="*/ 87 h 2246"/>
                  <a:gd name="T106" fmla="*/ 266 w 976"/>
                  <a:gd name="T107" fmla="*/ 97 h 2246"/>
                  <a:gd name="T108" fmla="*/ 319 w 976"/>
                  <a:gd name="T109" fmla="*/ 127 h 2246"/>
                  <a:gd name="T110" fmla="*/ 378 w 976"/>
                  <a:gd name="T111" fmla="*/ 177 h 2246"/>
                  <a:gd name="T112" fmla="*/ 441 w 976"/>
                  <a:gd name="T113" fmla="*/ 255 h 2246"/>
                  <a:gd name="T114" fmla="*/ 509 w 976"/>
                  <a:gd name="T115" fmla="*/ 363 h 2246"/>
                  <a:gd name="T116" fmla="*/ 575 w 976"/>
                  <a:gd name="T117" fmla="*/ 507 h 2246"/>
                  <a:gd name="T118" fmla="*/ 595 w 976"/>
                  <a:gd name="T119" fmla="*/ 553 h 2246"/>
                  <a:gd name="T120" fmla="*/ 623 w 976"/>
                  <a:gd name="T121" fmla="*/ 583 h 2246"/>
                  <a:gd name="T122" fmla="*/ 640 w 976"/>
                  <a:gd name="T123" fmla="*/ 543 h 2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76"/>
                  <a:gd name="T187" fmla="*/ 0 h 2246"/>
                  <a:gd name="T188" fmla="*/ 976 w 976"/>
                  <a:gd name="T189" fmla="*/ 2246 h 2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76" h="2246">
                    <a:moveTo>
                      <a:pt x="640" y="543"/>
                    </a:moveTo>
                    <a:lnTo>
                      <a:pt x="638" y="538"/>
                    </a:lnTo>
                    <a:lnTo>
                      <a:pt x="636" y="534"/>
                    </a:lnTo>
                    <a:lnTo>
                      <a:pt x="634" y="528"/>
                    </a:lnTo>
                    <a:lnTo>
                      <a:pt x="633" y="523"/>
                    </a:lnTo>
                    <a:lnTo>
                      <a:pt x="631" y="519"/>
                    </a:lnTo>
                    <a:lnTo>
                      <a:pt x="629" y="511"/>
                    </a:lnTo>
                    <a:lnTo>
                      <a:pt x="627" y="504"/>
                    </a:lnTo>
                    <a:lnTo>
                      <a:pt x="625" y="498"/>
                    </a:lnTo>
                    <a:lnTo>
                      <a:pt x="621" y="488"/>
                    </a:lnTo>
                    <a:lnTo>
                      <a:pt x="617" y="481"/>
                    </a:lnTo>
                    <a:lnTo>
                      <a:pt x="615" y="471"/>
                    </a:lnTo>
                    <a:lnTo>
                      <a:pt x="612" y="464"/>
                    </a:lnTo>
                    <a:lnTo>
                      <a:pt x="608" y="454"/>
                    </a:lnTo>
                    <a:lnTo>
                      <a:pt x="604" y="445"/>
                    </a:lnTo>
                    <a:lnTo>
                      <a:pt x="600" y="435"/>
                    </a:lnTo>
                    <a:lnTo>
                      <a:pt x="596" y="426"/>
                    </a:lnTo>
                    <a:lnTo>
                      <a:pt x="591" y="414"/>
                    </a:lnTo>
                    <a:lnTo>
                      <a:pt x="585" y="403"/>
                    </a:lnTo>
                    <a:lnTo>
                      <a:pt x="581" y="391"/>
                    </a:lnTo>
                    <a:lnTo>
                      <a:pt x="575" y="382"/>
                    </a:lnTo>
                    <a:lnTo>
                      <a:pt x="572" y="371"/>
                    </a:lnTo>
                    <a:lnTo>
                      <a:pt x="566" y="359"/>
                    </a:lnTo>
                    <a:lnTo>
                      <a:pt x="560" y="346"/>
                    </a:lnTo>
                    <a:lnTo>
                      <a:pt x="555" y="336"/>
                    </a:lnTo>
                    <a:lnTo>
                      <a:pt x="549" y="323"/>
                    </a:lnTo>
                    <a:lnTo>
                      <a:pt x="543" y="312"/>
                    </a:lnTo>
                    <a:lnTo>
                      <a:pt x="537" y="300"/>
                    </a:lnTo>
                    <a:lnTo>
                      <a:pt x="530" y="289"/>
                    </a:lnTo>
                    <a:lnTo>
                      <a:pt x="522" y="277"/>
                    </a:lnTo>
                    <a:lnTo>
                      <a:pt x="517" y="264"/>
                    </a:lnTo>
                    <a:lnTo>
                      <a:pt x="511" y="255"/>
                    </a:lnTo>
                    <a:lnTo>
                      <a:pt x="503" y="241"/>
                    </a:lnTo>
                    <a:lnTo>
                      <a:pt x="496" y="230"/>
                    </a:lnTo>
                    <a:lnTo>
                      <a:pt x="488" y="219"/>
                    </a:lnTo>
                    <a:lnTo>
                      <a:pt x="480" y="207"/>
                    </a:lnTo>
                    <a:lnTo>
                      <a:pt x="475" y="194"/>
                    </a:lnTo>
                    <a:lnTo>
                      <a:pt x="465" y="182"/>
                    </a:lnTo>
                    <a:lnTo>
                      <a:pt x="458" y="171"/>
                    </a:lnTo>
                    <a:lnTo>
                      <a:pt x="448" y="162"/>
                    </a:lnTo>
                    <a:lnTo>
                      <a:pt x="441" y="150"/>
                    </a:lnTo>
                    <a:lnTo>
                      <a:pt x="431" y="139"/>
                    </a:lnTo>
                    <a:lnTo>
                      <a:pt x="423" y="129"/>
                    </a:lnTo>
                    <a:lnTo>
                      <a:pt x="414" y="118"/>
                    </a:lnTo>
                    <a:lnTo>
                      <a:pt x="406" y="108"/>
                    </a:lnTo>
                    <a:lnTo>
                      <a:pt x="397" y="99"/>
                    </a:lnTo>
                    <a:lnTo>
                      <a:pt x="387" y="89"/>
                    </a:lnTo>
                    <a:lnTo>
                      <a:pt x="378" y="82"/>
                    </a:lnTo>
                    <a:lnTo>
                      <a:pt x="370" y="72"/>
                    </a:lnTo>
                    <a:lnTo>
                      <a:pt x="361" y="63"/>
                    </a:lnTo>
                    <a:lnTo>
                      <a:pt x="349" y="57"/>
                    </a:lnTo>
                    <a:lnTo>
                      <a:pt x="340" y="49"/>
                    </a:lnTo>
                    <a:lnTo>
                      <a:pt x="330" y="44"/>
                    </a:lnTo>
                    <a:lnTo>
                      <a:pt x="321" y="36"/>
                    </a:lnTo>
                    <a:lnTo>
                      <a:pt x="311" y="29"/>
                    </a:lnTo>
                    <a:lnTo>
                      <a:pt x="300" y="25"/>
                    </a:lnTo>
                    <a:lnTo>
                      <a:pt x="292" y="19"/>
                    </a:lnTo>
                    <a:lnTo>
                      <a:pt x="281" y="15"/>
                    </a:lnTo>
                    <a:lnTo>
                      <a:pt x="270" y="11"/>
                    </a:lnTo>
                    <a:lnTo>
                      <a:pt x="258" y="8"/>
                    </a:lnTo>
                    <a:lnTo>
                      <a:pt x="249" y="6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4" y="2"/>
                    </a:lnTo>
                    <a:lnTo>
                      <a:pt x="175" y="4"/>
                    </a:lnTo>
                    <a:lnTo>
                      <a:pt x="165" y="8"/>
                    </a:lnTo>
                    <a:lnTo>
                      <a:pt x="156" y="10"/>
                    </a:lnTo>
                    <a:lnTo>
                      <a:pt x="148" y="17"/>
                    </a:lnTo>
                    <a:lnTo>
                      <a:pt x="138" y="21"/>
                    </a:lnTo>
                    <a:lnTo>
                      <a:pt x="129" y="29"/>
                    </a:lnTo>
                    <a:lnTo>
                      <a:pt x="119" y="36"/>
                    </a:lnTo>
                    <a:lnTo>
                      <a:pt x="112" y="44"/>
                    </a:lnTo>
                    <a:lnTo>
                      <a:pt x="104" y="53"/>
                    </a:lnTo>
                    <a:lnTo>
                      <a:pt x="97" y="63"/>
                    </a:lnTo>
                    <a:lnTo>
                      <a:pt x="91" y="72"/>
                    </a:lnTo>
                    <a:lnTo>
                      <a:pt x="83" y="84"/>
                    </a:lnTo>
                    <a:lnTo>
                      <a:pt x="76" y="95"/>
                    </a:lnTo>
                    <a:lnTo>
                      <a:pt x="70" y="108"/>
                    </a:lnTo>
                    <a:lnTo>
                      <a:pt x="64" y="120"/>
                    </a:lnTo>
                    <a:lnTo>
                      <a:pt x="57" y="135"/>
                    </a:lnTo>
                    <a:lnTo>
                      <a:pt x="53" y="148"/>
                    </a:lnTo>
                    <a:lnTo>
                      <a:pt x="47" y="163"/>
                    </a:lnTo>
                    <a:lnTo>
                      <a:pt x="43" y="179"/>
                    </a:lnTo>
                    <a:lnTo>
                      <a:pt x="38" y="196"/>
                    </a:lnTo>
                    <a:lnTo>
                      <a:pt x="34" y="211"/>
                    </a:lnTo>
                    <a:lnTo>
                      <a:pt x="30" y="230"/>
                    </a:lnTo>
                    <a:lnTo>
                      <a:pt x="26" y="245"/>
                    </a:lnTo>
                    <a:lnTo>
                      <a:pt x="23" y="264"/>
                    </a:lnTo>
                    <a:lnTo>
                      <a:pt x="19" y="283"/>
                    </a:lnTo>
                    <a:lnTo>
                      <a:pt x="17" y="302"/>
                    </a:lnTo>
                    <a:lnTo>
                      <a:pt x="13" y="321"/>
                    </a:lnTo>
                    <a:lnTo>
                      <a:pt x="11" y="342"/>
                    </a:lnTo>
                    <a:lnTo>
                      <a:pt x="9" y="363"/>
                    </a:lnTo>
                    <a:lnTo>
                      <a:pt x="7" y="384"/>
                    </a:lnTo>
                    <a:lnTo>
                      <a:pt x="5" y="405"/>
                    </a:lnTo>
                    <a:lnTo>
                      <a:pt x="4" y="428"/>
                    </a:lnTo>
                    <a:lnTo>
                      <a:pt x="2" y="447"/>
                    </a:lnTo>
                    <a:lnTo>
                      <a:pt x="2" y="471"/>
                    </a:lnTo>
                    <a:lnTo>
                      <a:pt x="2" y="492"/>
                    </a:lnTo>
                    <a:lnTo>
                      <a:pt x="0" y="517"/>
                    </a:lnTo>
                    <a:lnTo>
                      <a:pt x="0" y="538"/>
                    </a:lnTo>
                    <a:lnTo>
                      <a:pt x="2" y="562"/>
                    </a:lnTo>
                    <a:lnTo>
                      <a:pt x="2" y="585"/>
                    </a:lnTo>
                    <a:lnTo>
                      <a:pt x="2" y="610"/>
                    </a:lnTo>
                    <a:lnTo>
                      <a:pt x="2" y="633"/>
                    </a:lnTo>
                    <a:lnTo>
                      <a:pt x="2" y="657"/>
                    </a:lnTo>
                    <a:lnTo>
                      <a:pt x="4" y="682"/>
                    </a:lnTo>
                    <a:lnTo>
                      <a:pt x="5" y="707"/>
                    </a:lnTo>
                    <a:lnTo>
                      <a:pt x="9" y="730"/>
                    </a:lnTo>
                    <a:lnTo>
                      <a:pt x="11" y="756"/>
                    </a:lnTo>
                    <a:lnTo>
                      <a:pt x="11" y="781"/>
                    </a:lnTo>
                    <a:lnTo>
                      <a:pt x="15" y="804"/>
                    </a:lnTo>
                    <a:lnTo>
                      <a:pt x="19" y="828"/>
                    </a:lnTo>
                    <a:lnTo>
                      <a:pt x="21" y="855"/>
                    </a:lnTo>
                    <a:lnTo>
                      <a:pt x="23" y="878"/>
                    </a:lnTo>
                    <a:lnTo>
                      <a:pt x="28" y="903"/>
                    </a:lnTo>
                    <a:lnTo>
                      <a:pt x="30" y="929"/>
                    </a:lnTo>
                    <a:lnTo>
                      <a:pt x="36" y="954"/>
                    </a:lnTo>
                    <a:lnTo>
                      <a:pt x="40" y="979"/>
                    </a:lnTo>
                    <a:lnTo>
                      <a:pt x="43" y="1003"/>
                    </a:lnTo>
                    <a:lnTo>
                      <a:pt x="47" y="1028"/>
                    </a:lnTo>
                    <a:lnTo>
                      <a:pt x="53" y="1053"/>
                    </a:lnTo>
                    <a:lnTo>
                      <a:pt x="57" y="1075"/>
                    </a:lnTo>
                    <a:lnTo>
                      <a:pt x="64" y="1100"/>
                    </a:lnTo>
                    <a:lnTo>
                      <a:pt x="68" y="1125"/>
                    </a:lnTo>
                    <a:lnTo>
                      <a:pt x="74" y="1148"/>
                    </a:lnTo>
                    <a:lnTo>
                      <a:pt x="80" y="1172"/>
                    </a:lnTo>
                    <a:lnTo>
                      <a:pt x="85" y="1195"/>
                    </a:lnTo>
                    <a:lnTo>
                      <a:pt x="93" y="1222"/>
                    </a:lnTo>
                    <a:lnTo>
                      <a:pt x="100" y="1245"/>
                    </a:lnTo>
                    <a:lnTo>
                      <a:pt x="106" y="1269"/>
                    </a:lnTo>
                    <a:lnTo>
                      <a:pt x="112" y="1294"/>
                    </a:lnTo>
                    <a:lnTo>
                      <a:pt x="119" y="1319"/>
                    </a:lnTo>
                    <a:lnTo>
                      <a:pt x="129" y="1343"/>
                    </a:lnTo>
                    <a:lnTo>
                      <a:pt x="137" y="1366"/>
                    </a:lnTo>
                    <a:lnTo>
                      <a:pt x="144" y="1393"/>
                    </a:lnTo>
                    <a:lnTo>
                      <a:pt x="154" y="1418"/>
                    </a:lnTo>
                    <a:lnTo>
                      <a:pt x="163" y="1440"/>
                    </a:lnTo>
                    <a:lnTo>
                      <a:pt x="171" y="1467"/>
                    </a:lnTo>
                    <a:lnTo>
                      <a:pt x="180" y="1492"/>
                    </a:lnTo>
                    <a:lnTo>
                      <a:pt x="190" y="1516"/>
                    </a:lnTo>
                    <a:lnTo>
                      <a:pt x="199" y="1541"/>
                    </a:lnTo>
                    <a:lnTo>
                      <a:pt x="209" y="1566"/>
                    </a:lnTo>
                    <a:lnTo>
                      <a:pt x="218" y="1589"/>
                    </a:lnTo>
                    <a:lnTo>
                      <a:pt x="230" y="1613"/>
                    </a:lnTo>
                    <a:lnTo>
                      <a:pt x="239" y="1638"/>
                    </a:lnTo>
                    <a:lnTo>
                      <a:pt x="249" y="1661"/>
                    </a:lnTo>
                    <a:lnTo>
                      <a:pt x="260" y="1685"/>
                    </a:lnTo>
                    <a:lnTo>
                      <a:pt x="271" y="1708"/>
                    </a:lnTo>
                    <a:lnTo>
                      <a:pt x="283" y="1731"/>
                    </a:lnTo>
                    <a:lnTo>
                      <a:pt x="292" y="1754"/>
                    </a:lnTo>
                    <a:lnTo>
                      <a:pt x="304" y="1777"/>
                    </a:lnTo>
                    <a:lnTo>
                      <a:pt x="315" y="1798"/>
                    </a:lnTo>
                    <a:lnTo>
                      <a:pt x="328" y="1822"/>
                    </a:lnTo>
                    <a:lnTo>
                      <a:pt x="338" y="1843"/>
                    </a:lnTo>
                    <a:lnTo>
                      <a:pt x="351" y="1864"/>
                    </a:lnTo>
                    <a:lnTo>
                      <a:pt x="363" y="1887"/>
                    </a:lnTo>
                    <a:lnTo>
                      <a:pt x="376" y="1906"/>
                    </a:lnTo>
                    <a:lnTo>
                      <a:pt x="387" y="1925"/>
                    </a:lnTo>
                    <a:lnTo>
                      <a:pt x="399" y="1946"/>
                    </a:lnTo>
                    <a:lnTo>
                      <a:pt x="412" y="1965"/>
                    </a:lnTo>
                    <a:lnTo>
                      <a:pt x="423" y="1984"/>
                    </a:lnTo>
                    <a:lnTo>
                      <a:pt x="437" y="2001"/>
                    </a:lnTo>
                    <a:lnTo>
                      <a:pt x="448" y="2020"/>
                    </a:lnTo>
                    <a:lnTo>
                      <a:pt x="461" y="2037"/>
                    </a:lnTo>
                    <a:lnTo>
                      <a:pt x="475" y="2054"/>
                    </a:lnTo>
                    <a:lnTo>
                      <a:pt x="488" y="2069"/>
                    </a:lnTo>
                    <a:lnTo>
                      <a:pt x="501" y="2086"/>
                    </a:lnTo>
                    <a:lnTo>
                      <a:pt x="513" y="2100"/>
                    </a:lnTo>
                    <a:lnTo>
                      <a:pt x="526" y="2115"/>
                    </a:lnTo>
                    <a:lnTo>
                      <a:pt x="539" y="2128"/>
                    </a:lnTo>
                    <a:lnTo>
                      <a:pt x="553" y="2141"/>
                    </a:lnTo>
                    <a:lnTo>
                      <a:pt x="566" y="2153"/>
                    </a:lnTo>
                    <a:lnTo>
                      <a:pt x="579" y="2166"/>
                    </a:lnTo>
                    <a:lnTo>
                      <a:pt x="593" y="2178"/>
                    </a:lnTo>
                    <a:lnTo>
                      <a:pt x="606" y="2187"/>
                    </a:lnTo>
                    <a:lnTo>
                      <a:pt x="619" y="2197"/>
                    </a:lnTo>
                    <a:lnTo>
                      <a:pt x="631" y="2206"/>
                    </a:lnTo>
                    <a:lnTo>
                      <a:pt x="644" y="2214"/>
                    </a:lnTo>
                    <a:lnTo>
                      <a:pt x="657" y="2219"/>
                    </a:lnTo>
                    <a:lnTo>
                      <a:pt x="671" y="2225"/>
                    </a:lnTo>
                    <a:lnTo>
                      <a:pt x="686" y="2233"/>
                    </a:lnTo>
                    <a:lnTo>
                      <a:pt x="697" y="2236"/>
                    </a:lnTo>
                    <a:lnTo>
                      <a:pt x="712" y="2240"/>
                    </a:lnTo>
                    <a:lnTo>
                      <a:pt x="724" y="2242"/>
                    </a:lnTo>
                    <a:lnTo>
                      <a:pt x="739" y="2244"/>
                    </a:lnTo>
                    <a:lnTo>
                      <a:pt x="750" y="2244"/>
                    </a:lnTo>
                    <a:lnTo>
                      <a:pt x="764" y="2246"/>
                    </a:lnTo>
                    <a:lnTo>
                      <a:pt x="777" y="2244"/>
                    </a:lnTo>
                    <a:lnTo>
                      <a:pt x="790" y="2242"/>
                    </a:lnTo>
                    <a:lnTo>
                      <a:pt x="804" y="2240"/>
                    </a:lnTo>
                    <a:lnTo>
                      <a:pt x="813" y="2235"/>
                    </a:lnTo>
                    <a:lnTo>
                      <a:pt x="824" y="2231"/>
                    </a:lnTo>
                    <a:lnTo>
                      <a:pt x="838" y="2225"/>
                    </a:lnTo>
                    <a:lnTo>
                      <a:pt x="847" y="2217"/>
                    </a:lnTo>
                    <a:lnTo>
                      <a:pt x="859" y="2212"/>
                    </a:lnTo>
                    <a:lnTo>
                      <a:pt x="868" y="2202"/>
                    </a:lnTo>
                    <a:lnTo>
                      <a:pt x="876" y="2197"/>
                    </a:lnTo>
                    <a:lnTo>
                      <a:pt x="883" y="2185"/>
                    </a:lnTo>
                    <a:lnTo>
                      <a:pt x="893" y="2176"/>
                    </a:lnTo>
                    <a:lnTo>
                      <a:pt x="899" y="2164"/>
                    </a:lnTo>
                    <a:lnTo>
                      <a:pt x="906" y="2153"/>
                    </a:lnTo>
                    <a:lnTo>
                      <a:pt x="914" y="2141"/>
                    </a:lnTo>
                    <a:lnTo>
                      <a:pt x="921" y="2128"/>
                    </a:lnTo>
                    <a:lnTo>
                      <a:pt x="927" y="2115"/>
                    </a:lnTo>
                    <a:lnTo>
                      <a:pt x="933" y="2102"/>
                    </a:lnTo>
                    <a:lnTo>
                      <a:pt x="938" y="2088"/>
                    </a:lnTo>
                    <a:lnTo>
                      <a:pt x="940" y="2071"/>
                    </a:lnTo>
                    <a:lnTo>
                      <a:pt x="946" y="2058"/>
                    </a:lnTo>
                    <a:lnTo>
                      <a:pt x="950" y="2043"/>
                    </a:lnTo>
                    <a:lnTo>
                      <a:pt x="954" y="2026"/>
                    </a:lnTo>
                    <a:lnTo>
                      <a:pt x="957" y="2008"/>
                    </a:lnTo>
                    <a:lnTo>
                      <a:pt x="959" y="1991"/>
                    </a:lnTo>
                    <a:lnTo>
                      <a:pt x="963" y="1976"/>
                    </a:lnTo>
                    <a:lnTo>
                      <a:pt x="965" y="1959"/>
                    </a:lnTo>
                    <a:lnTo>
                      <a:pt x="969" y="1942"/>
                    </a:lnTo>
                    <a:lnTo>
                      <a:pt x="969" y="1923"/>
                    </a:lnTo>
                    <a:lnTo>
                      <a:pt x="971" y="1906"/>
                    </a:lnTo>
                    <a:lnTo>
                      <a:pt x="973" y="1887"/>
                    </a:lnTo>
                    <a:lnTo>
                      <a:pt x="973" y="1868"/>
                    </a:lnTo>
                    <a:lnTo>
                      <a:pt x="975" y="1851"/>
                    </a:lnTo>
                    <a:lnTo>
                      <a:pt x="976" y="1832"/>
                    </a:lnTo>
                    <a:lnTo>
                      <a:pt x="975" y="1815"/>
                    </a:lnTo>
                    <a:lnTo>
                      <a:pt x="975" y="1796"/>
                    </a:lnTo>
                    <a:lnTo>
                      <a:pt x="975" y="1777"/>
                    </a:lnTo>
                    <a:lnTo>
                      <a:pt x="975" y="1758"/>
                    </a:lnTo>
                    <a:lnTo>
                      <a:pt x="975" y="1739"/>
                    </a:lnTo>
                    <a:lnTo>
                      <a:pt x="973" y="1720"/>
                    </a:lnTo>
                    <a:lnTo>
                      <a:pt x="973" y="1703"/>
                    </a:lnTo>
                    <a:lnTo>
                      <a:pt x="971" y="1684"/>
                    </a:lnTo>
                    <a:lnTo>
                      <a:pt x="969" y="1665"/>
                    </a:lnTo>
                    <a:lnTo>
                      <a:pt x="969" y="1647"/>
                    </a:lnTo>
                    <a:lnTo>
                      <a:pt x="967" y="1630"/>
                    </a:lnTo>
                    <a:lnTo>
                      <a:pt x="965" y="1613"/>
                    </a:lnTo>
                    <a:lnTo>
                      <a:pt x="963" y="1594"/>
                    </a:lnTo>
                    <a:lnTo>
                      <a:pt x="961" y="1577"/>
                    </a:lnTo>
                    <a:lnTo>
                      <a:pt x="959" y="1560"/>
                    </a:lnTo>
                    <a:lnTo>
                      <a:pt x="959" y="1545"/>
                    </a:lnTo>
                    <a:lnTo>
                      <a:pt x="956" y="1528"/>
                    </a:lnTo>
                    <a:lnTo>
                      <a:pt x="954" y="1513"/>
                    </a:lnTo>
                    <a:lnTo>
                      <a:pt x="950" y="1495"/>
                    </a:lnTo>
                    <a:lnTo>
                      <a:pt x="950" y="1482"/>
                    </a:lnTo>
                    <a:lnTo>
                      <a:pt x="946" y="1467"/>
                    </a:lnTo>
                    <a:lnTo>
                      <a:pt x="944" y="1452"/>
                    </a:lnTo>
                    <a:lnTo>
                      <a:pt x="940" y="1438"/>
                    </a:lnTo>
                    <a:lnTo>
                      <a:pt x="940" y="1427"/>
                    </a:lnTo>
                    <a:lnTo>
                      <a:pt x="937" y="1414"/>
                    </a:lnTo>
                    <a:lnTo>
                      <a:pt x="933" y="1402"/>
                    </a:lnTo>
                    <a:lnTo>
                      <a:pt x="931" y="1391"/>
                    </a:lnTo>
                    <a:lnTo>
                      <a:pt x="931" y="1380"/>
                    </a:lnTo>
                    <a:lnTo>
                      <a:pt x="927" y="1370"/>
                    </a:lnTo>
                    <a:lnTo>
                      <a:pt x="925" y="1361"/>
                    </a:lnTo>
                    <a:lnTo>
                      <a:pt x="923" y="1353"/>
                    </a:lnTo>
                    <a:lnTo>
                      <a:pt x="921" y="1347"/>
                    </a:lnTo>
                    <a:lnTo>
                      <a:pt x="918" y="1343"/>
                    </a:lnTo>
                    <a:lnTo>
                      <a:pt x="912" y="1336"/>
                    </a:lnTo>
                    <a:lnTo>
                      <a:pt x="904" y="1332"/>
                    </a:lnTo>
                    <a:lnTo>
                      <a:pt x="900" y="1330"/>
                    </a:lnTo>
                    <a:lnTo>
                      <a:pt x="895" y="1326"/>
                    </a:lnTo>
                    <a:lnTo>
                      <a:pt x="891" y="1326"/>
                    </a:lnTo>
                    <a:lnTo>
                      <a:pt x="885" y="1324"/>
                    </a:lnTo>
                    <a:lnTo>
                      <a:pt x="881" y="1328"/>
                    </a:lnTo>
                    <a:lnTo>
                      <a:pt x="878" y="1332"/>
                    </a:lnTo>
                    <a:lnTo>
                      <a:pt x="876" y="1340"/>
                    </a:lnTo>
                    <a:lnTo>
                      <a:pt x="876" y="1343"/>
                    </a:lnTo>
                    <a:lnTo>
                      <a:pt x="874" y="1349"/>
                    </a:lnTo>
                    <a:lnTo>
                      <a:pt x="874" y="1357"/>
                    </a:lnTo>
                    <a:lnTo>
                      <a:pt x="876" y="1364"/>
                    </a:lnTo>
                    <a:lnTo>
                      <a:pt x="876" y="1366"/>
                    </a:lnTo>
                    <a:lnTo>
                      <a:pt x="876" y="1370"/>
                    </a:lnTo>
                    <a:lnTo>
                      <a:pt x="876" y="1376"/>
                    </a:lnTo>
                    <a:lnTo>
                      <a:pt x="876" y="1381"/>
                    </a:lnTo>
                    <a:lnTo>
                      <a:pt x="876" y="1385"/>
                    </a:lnTo>
                    <a:lnTo>
                      <a:pt x="878" y="1391"/>
                    </a:lnTo>
                    <a:lnTo>
                      <a:pt x="878" y="1397"/>
                    </a:lnTo>
                    <a:lnTo>
                      <a:pt x="878" y="1404"/>
                    </a:lnTo>
                    <a:lnTo>
                      <a:pt x="878" y="1410"/>
                    </a:lnTo>
                    <a:lnTo>
                      <a:pt x="880" y="1418"/>
                    </a:lnTo>
                    <a:lnTo>
                      <a:pt x="881" y="1423"/>
                    </a:lnTo>
                    <a:lnTo>
                      <a:pt x="883" y="1431"/>
                    </a:lnTo>
                    <a:lnTo>
                      <a:pt x="883" y="1440"/>
                    </a:lnTo>
                    <a:lnTo>
                      <a:pt x="885" y="1450"/>
                    </a:lnTo>
                    <a:lnTo>
                      <a:pt x="885" y="1459"/>
                    </a:lnTo>
                    <a:lnTo>
                      <a:pt x="889" y="1471"/>
                    </a:lnTo>
                    <a:lnTo>
                      <a:pt x="889" y="1480"/>
                    </a:lnTo>
                    <a:lnTo>
                      <a:pt x="891" y="1492"/>
                    </a:lnTo>
                    <a:lnTo>
                      <a:pt x="893" y="1503"/>
                    </a:lnTo>
                    <a:lnTo>
                      <a:pt x="895" y="1514"/>
                    </a:lnTo>
                    <a:lnTo>
                      <a:pt x="897" y="1528"/>
                    </a:lnTo>
                    <a:lnTo>
                      <a:pt x="899" y="1541"/>
                    </a:lnTo>
                    <a:lnTo>
                      <a:pt x="900" y="1554"/>
                    </a:lnTo>
                    <a:lnTo>
                      <a:pt x="904" y="1568"/>
                    </a:lnTo>
                    <a:lnTo>
                      <a:pt x="904" y="1581"/>
                    </a:lnTo>
                    <a:lnTo>
                      <a:pt x="906" y="1594"/>
                    </a:lnTo>
                    <a:lnTo>
                      <a:pt x="906" y="1609"/>
                    </a:lnTo>
                    <a:lnTo>
                      <a:pt x="910" y="1623"/>
                    </a:lnTo>
                    <a:lnTo>
                      <a:pt x="910" y="1638"/>
                    </a:lnTo>
                    <a:lnTo>
                      <a:pt x="912" y="1653"/>
                    </a:lnTo>
                    <a:lnTo>
                      <a:pt x="914" y="1668"/>
                    </a:lnTo>
                    <a:lnTo>
                      <a:pt x="914" y="1684"/>
                    </a:lnTo>
                    <a:lnTo>
                      <a:pt x="916" y="1699"/>
                    </a:lnTo>
                    <a:lnTo>
                      <a:pt x="916" y="1714"/>
                    </a:lnTo>
                    <a:lnTo>
                      <a:pt x="918" y="1729"/>
                    </a:lnTo>
                    <a:lnTo>
                      <a:pt x="919" y="1746"/>
                    </a:lnTo>
                    <a:lnTo>
                      <a:pt x="919" y="1761"/>
                    </a:lnTo>
                    <a:lnTo>
                      <a:pt x="919" y="1777"/>
                    </a:lnTo>
                    <a:lnTo>
                      <a:pt x="919" y="1792"/>
                    </a:lnTo>
                    <a:lnTo>
                      <a:pt x="921" y="1809"/>
                    </a:lnTo>
                    <a:lnTo>
                      <a:pt x="919" y="1822"/>
                    </a:lnTo>
                    <a:lnTo>
                      <a:pt x="919" y="1839"/>
                    </a:lnTo>
                    <a:lnTo>
                      <a:pt x="919" y="1855"/>
                    </a:lnTo>
                    <a:lnTo>
                      <a:pt x="918" y="1870"/>
                    </a:lnTo>
                    <a:lnTo>
                      <a:pt x="916" y="1885"/>
                    </a:lnTo>
                    <a:lnTo>
                      <a:pt x="916" y="1900"/>
                    </a:lnTo>
                    <a:lnTo>
                      <a:pt x="914" y="1913"/>
                    </a:lnTo>
                    <a:lnTo>
                      <a:pt x="914" y="1931"/>
                    </a:lnTo>
                    <a:lnTo>
                      <a:pt x="912" y="1942"/>
                    </a:lnTo>
                    <a:lnTo>
                      <a:pt x="908" y="1957"/>
                    </a:lnTo>
                    <a:lnTo>
                      <a:pt x="906" y="1970"/>
                    </a:lnTo>
                    <a:lnTo>
                      <a:pt x="904" y="1986"/>
                    </a:lnTo>
                    <a:lnTo>
                      <a:pt x="900" y="1997"/>
                    </a:lnTo>
                    <a:lnTo>
                      <a:pt x="897" y="2012"/>
                    </a:lnTo>
                    <a:lnTo>
                      <a:pt x="893" y="2024"/>
                    </a:lnTo>
                    <a:lnTo>
                      <a:pt x="889" y="2037"/>
                    </a:lnTo>
                    <a:lnTo>
                      <a:pt x="885" y="2050"/>
                    </a:lnTo>
                    <a:lnTo>
                      <a:pt x="880" y="2060"/>
                    </a:lnTo>
                    <a:lnTo>
                      <a:pt x="876" y="2071"/>
                    </a:lnTo>
                    <a:lnTo>
                      <a:pt x="870" y="2083"/>
                    </a:lnTo>
                    <a:lnTo>
                      <a:pt x="864" y="2092"/>
                    </a:lnTo>
                    <a:lnTo>
                      <a:pt x="859" y="2102"/>
                    </a:lnTo>
                    <a:lnTo>
                      <a:pt x="851" y="2111"/>
                    </a:lnTo>
                    <a:lnTo>
                      <a:pt x="845" y="2121"/>
                    </a:lnTo>
                    <a:lnTo>
                      <a:pt x="838" y="2128"/>
                    </a:lnTo>
                    <a:lnTo>
                      <a:pt x="830" y="2136"/>
                    </a:lnTo>
                    <a:lnTo>
                      <a:pt x="823" y="2141"/>
                    </a:lnTo>
                    <a:lnTo>
                      <a:pt x="813" y="2149"/>
                    </a:lnTo>
                    <a:lnTo>
                      <a:pt x="805" y="2153"/>
                    </a:lnTo>
                    <a:lnTo>
                      <a:pt x="796" y="2160"/>
                    </a:lnTo>
                    <a:lnTo>
                      <a:pt x="786" y="2162"/>
                    </a:lnTo>
                    <a:lnTo>
                      <a:pt x="777" y="2168"/>
                    </a:lnTo>
                    <a:lnTo>
                      <a:pt x="766" y="2170"/>
                    </a:lnTo>
                    <a:lnTo>
                      <a:pt x="754" y="2170"/>
                    </a:lnTo>
                    <a:lnTo>
                      <a:pt x="743" y="2170"/>
                    </a:lnTo>
                    <a:lnTo>
                      <a:pt x="731" y="2170"/>
                    </a:lnTo>
                    <a:lnTo>
                      <a:pt x="722" y="2170"/>
                    </a:lnTo>
                    <a:lnTo>
                      <a:pt x="710" y="2166"/>
                    </a:lnTo>
                    <a:lnTo>
                      <a:pt x="699" y="2160"/>
                    </a:lnTo>
                    <a:lnTo>
                      <a:pt x="688" y="2159"/>
                    </a:lnTo>
                    <a:lnTo>
                      <a:pt x="676" y="2151"/>
                    </a:lnTo>
                    <a:lnTo>
                      <a:pt x="665" y="2143"/>
                    </a:lnTo>
                    <a:lnTo>
                      <a:pt x="653" y="2136"/>
                    </a:lnTo>
                    <a:lnTo>
                      <a:pt x="640" y="2130"/>
                    </a:lnTo>
                    <a:lnTo>
                      <a:pt x="631" y="2119"/>
                    </a:lnTo>
                    <a:lnTo>
                      <a:pt x="617" y="2109"/>
                    </a:lnTo>
                    <a:lnTo>
                      <a:pt x="606" y="2098"/>
                    </a:lnTo>
                    <a:lnTo>
                      <a:pt x="595" y="2088"/>
                    </a:lnTo>
                    <a:lnTo>
                      <a:pt x="583" y="2075"/>
                    </a:lnTo>
                    <a:lnTo>
                      <a:pt x="572" y="2062"/>
                    </a:lnTo>
                    <a:lnTo>
                      <a:pt x="558" y="2048"/>
                    </a:lnTo>
                    <a:lnTo>
                      <a:pt x="549" y="2033"/>
                    </a:lnTo>
                    <a:lnTo>
                      <a:pt x="537" y="2018"/>
                    </a:lnTo>
                    <a:lnTo>
                      <a:pt x="524" y="2005"/>
                    </a:lnTo>
                    <a:lnTo>
                      <a:pt x="513" y="1988"/>
                    </a:lnTo>
                    <a:lnTo>
                      <a:pt x="503" y="1970"/>
                    </a:lnTo>
                    <a:lnTo>
                      <a:pt x="492" y="1953"/>
                    </a:lnTo>
                    <a:lnTo>
                      <a:pt x="479" y="1936"/>
                    </a:lnTo>
                    <a:lnTo>
                      <a:pt x="467" y="1919"/>
                    </a:lnTo>
                    <a:lnTo>
                      <a:pt x="456" y="1900"/>
                    </a:lnTo>
                    <a:lnTo>
                      <a:pt x="444" y="1881"/>
                    </a:lnTo>
                    <a:lnTo>
                      <a:pt x="433" y="1862"/>
                    </a:lnTo>
                    <a:lnTo>
                      <a:pt x="422" y="1843"/>
                    </a:lnTo>
                    <a:lnTo>
                      <a:pt x="412" y="1824"/>
                    </a:lnTo>
                    <a:lnTo>
                      <a:pt x="401" y="1805"/>
                    </a:lnTo>
                    <a:lnTo>
                      <a:pt x="389" y="1786"/>
                    </a:lnTo>
                    <a:lnTo>
                      <a:pt x="378" y="1765"/>
                    </a:lnTo>
                    <a:lnTo>
                      <a:pt x="368" y="1744"/>
                    </a:lnTo>
                    <a:lnTo>
                      <a:pt x="357" y="1723"/>
                    </a:lnTo>
                    <a:lnTo>
                      <a:pt x="347" y="1704"/>
                    </a:lnTo>
                    <a:lnTo>
                      <a:pt x="338" y="1682"/>
                    </a:lnTo>
                    <a:lnTo>
                      <a:pt x="328" y="1661"/>
                    </a:lnTo>
                    <a:lnTo>
                      <a:pt x="319" y="1640"/>
                    </a:lnTo>
                    <a:lnTo>
                      <a:pt x="308" y="1621"/>
                    </a:lnTo>
                    <a:lnTo>
                      <a:pt x="300" y="1598"/>
                    </a:lnTo>
                    <a:lnTo>
                      <a:pt x="290" y="1577"/>
                    </a:lnTo>
                    <a:lnTo>
                      <a:pt x="281" y="1558"/>
                    </a:lnTo>
                    <a:lnTo>
                      <a:pt x="271" y="1537"/>
                    </a:lnTo>
                    <a:lnTo>
                      <a:pt x="262" y="1516"/>
                    </a:lnTo>
                    <a:lnTo>
                      <a:pt x="254" y="1497"/>
                    </a:lnTo>
                    <a:lnTo>
                      <a:pt x="245" y="1476"/>
                    </a:lnTo>
                    <a:lnTo>
                      <a:pt x="237" y="1457"/>
                    </a:lnTo>
                    <a:lnTo>
                      <a:pt x="230" y="1438"/>
                    </a:lnTo>
                    <a:lnTo>
                      <a:pt x="220" y="1419"/>
                    </a:lnTo>
                    <a:lnTo>
                      <a:pt x="213" y="1400"/>
                    </a:lnTo>
                    <a:lnTo>
                      <a:pt x="207" y="1381"/>
                    </a:lnTo>
                    <a:lnTo>
                      <a:pt x="199" y="1364"/>
                    </a:lnTo>
                    <a:lnTo>
                      <a:pt x="194" y="1347"/>
                    </a:lnTo>
                    <a:lnTo>
                      <a:pt x="186" y="1330"/>
                    </a:lnTo>
                    <a:lnTo>
                      <a:pt x="180" y="1313"/>
                    </a:lnTo>
                    <a:lnTo>
                      <a:pt x="175" y="1296"/>
                    </a:lnTo>
                    <a:lnTo>
                      <a:pt x="169" y="1283"/>
                    </a:lnTo>
                    <a:lnTo>
                      <a:pt x="165" y="1267"/>
                    </a:lnTo>
                    <a:lnTo>
                      <a:pt x="159" y="1252"/>
                    </a:lnTo>
                    <a:lnTo>
                      <a:pt x="156" y="1239"/>
                    </a:lnTo>
                    <a:lnTo>
                      <a:pt x="150" y="1226"/>
                    </a:lnTo>
                    <a:lnTo>
                      <a:pt x="146" y="1212"/>
                    </a:lnTo>
                    <a:lnTo>
                      <a:pt x="140" y="1197"/>
                    </a:lnTo>
                    <a:lnTo>
                      <a:pt x="138" y="1184"/>
                    </a:lnTo>
                    <a:lnTo>
                      <a:pt x="133" y="1167"/>
                    </a:lnTo>
                    <a:lnTo>
                      <a:pt x="129" y="1152"/>
                    </a:lnTo>
                    <a:lnTo>
                      <a:pt x="125" y="1136"/>
                    </a:lnTo>
                    <a:lnTo>
                      <a:pt x="119" y="1117"/>
                    </a:lnTo>
                    <a:lnTo>
                      <a:pt x="118" y="1100"/>
                    </a:lnTo>
                    <a:lnTo>
                      <a:pt x="112" y="1083"/>
                    </a:lnTo>
                    <a:lnTo>
                      <a:pt x="110" y="1064"/>
                    </a:lnTo>
                    <a:lnTo>
                      <a:pt x="104" y="1043"/>
                    </a:lnTo>
                    <a:lnTo>
                      <a:pt x="102" y="1024"/>
                    </a:lnTo>
                    <a:lnTo>
                      <a:pt x="99" y="1003"/>
                    </a:lnTo>
                    <a:lnTo>
                      <a:pt x="95" y="984"/>
                    </a:lnTo>
                    <a:lnTo>
                      <a:pt x="91" y="963"/>
                    </a:lnTo>
                    <a:lnTo>
                      <a:pt x="89" y="942"/>
                    </a:lnTo>
                    <a:lnTo>
                      <a:pt x="83" y="920"/>
                    </a:lnTo>
                    <a:lnTo>
                      <a:pt x="81" y="899"/>
                    </a:lnTo>
                    <a:lnTo>
                      <a:pt x="78" y="876"/>
                    </a:lnTo>
                    <a:lnTo>
                      <a:pt x="76" y="855"/>
                    </a:lnTo>
                    <a:lnTo>
                      <a:pt x="74" y="832"/>
                    </a:lnTo>
                    <a:lnTo>
                      <a:pt x="70" y="809"/>
                    </a:lnTo>
                    <a:lnTo>
                      <a:pt x="68" y="787"/>
                    </a:lnTo>
                    <a:lnTo>
                      <a:pt x="66" y="766"/>
                    </a:lnTo>
                    <a:lnTo>
                      <a:pt x="64" y="741"/>
                    </a:lnTo>
                    <a:lnTo>
                      <a:pt x="62" y="720"/>
                    </a:lnTo>
                    <a:lnTo>
                      <a:pt x="61" y="695"/>
                    </a:lnTo>
                    <a:lnTo>
                      <a:pt x="61" y="675"/>
                    </a:lnTo>
                    <a:lnTo>
                      <a:pt x="59" y="650"/>
                    </a:lnTo>
                    <a:lnTo>
                      <a:pt x="57" y="629"/>
                    </a:lnTo>
                    <a:lnTo>
                      <a:pt x="57" y="604"/>
                    </a:lnTo>
                    <a:lnTo>
                      <a:pt x="57" y="583"/>
                    </a:lnTo>
                    <a:lnTo>
                      <a:pt x="57" y="561"/>
                    </a:lnTo>
                    <a:lnTo>
                      <a:pt x="57" y="538"/>
                    </a:lnTo>
                    <a:lnTo>
                      <a:pt x="57" y="515"/>
                    </a:lnTo>
                    <a:lnTo>
                      <a:pt x="57" y="494"/>
                    </a:lnTo>
                    <a:lnTo>
                      <a:pt x="57" y="473"/>
                    </a:lnTo>
                    <a:lnTo>
                      <a:pt x="57" y="450"/>
                    </a:lnTo>
                    <a:lnTo>
                      <a:pt x="57" y="429"/>
                    </a:lnTo>
                    <a:lnTo>
                      <a:pt x="61" y="409"/>
                    </a:lnTo>
                    <a:lnTo>
                      <a:pt x="61" y="388"/>
                    </a:lnTo>
                    <a:lnTo>
                      <a:pt x="64" y="369"/>
                    </a:lnTo>
                    <a:lnTo>
                      <a:pt x="64" y="350"/>
                    </a:lnTo>
                    <a:lnTo>
                      <a:pt x="68" y="331"/>
                    </a:lnTo>
                    <a:lnTo>
                      <a:pt x="72" y="312"/>
                    </a:lnTo>
                    <a:lnTo>
                      <a:pt x="74" y="295"/>
                    </a:lnTo>
                    <a:lnTo>
                      <a:pt x="78" y="276"/>
                    </a:lnTo>
                    <a:lnTo>
                      <a:pt x="83" y="260"/>
                    </a:lnTo>
                    <a:lnTo>
                      <a:pt x="85" y="243"/>
                    </a:lnTo>
                    <a:lnTo>
                      <a:pt x="91" y="226"/>
                    </a:lnTo>
                    <a:lnTo>
                      <a:pt x="95" y="211"/>
                    </a:lnTo>
                    <a:lnTo>
                      <a:pt x="102" y="198"/>
                    </a:lnTo>
                    <a:lnTo>
                      <a:pt x="106" y="182"/>
                    </a:lnTo>
                    <a:lnTo>
                      <a:pt x="112" y="171"/>
                    </a:lnTo>
                    <a:lnTo>
                      <a:pt x="119" y="160"/>
                    </a:lnTo>
                    <a:lnTo>
                      <a:pt x="127" y="148"/>
                    </a:lnTo>
                    <a:lnTo>
                      <a:pt x="133" y="135"/>
                    </a:lnTo>
                    <a:lnTo>
                      <a:pt x="140" y="127"/>
                    </a:lnTo>
                    <a:lnTo>
                      <a:pt x="148" y="118"/>
                    </a:lnTo>
                    <a:lnTo>
                      <a:pt x="157" y="110"/>
                    </a:lnTo>
                    <a:lnTo>
                      <a:pt x="165" y="103"/>
                    </a:lnTo>
                    <a:lnTo>
                      <a:pt x="175" y="99"/>
                    </a:lnTo>
                    <a:lnTo>
                      <a:pt x="184" y="91"/>
                    </a:lnTo>
                    <a:lnTo>
                      <a:pt x="195" y="89"/>
                    </a:lnTo>
                    <a:lnTo>
                      <a:pt x="199" y="87"/>
                    </a:lnTo>
                    <a:lnTo>
                      <a:pt x="205" y="87"/>
                    </a:lnTo>
                    <a:lnTo>
                      <a:pt x="211" y="86"/>
                    </a:lnTo>
                    <a:lnTo>
                      <a:pt x="220" y="87"/>
                    </a:lnTo>
                    <a:lnTo>
                      <a:pt x="222" y="87"/>
                    </a:lnTo>
                    <a:lnTo>
                      <a:pt x="226" y="87"/>
                    </a:lnTo>
                    <a:lnTo>
                      <a:pt x="230" y="87"/>
                    </a:lnTo>
                    <a:lnTo>
                      <a:pt x="235" y="89"/>
                    </a:lnTo>
                    <a:lnTo>
                      <a:pt x="239" y="89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62" y="95"/>
                    </a:lnTo>
                    <a:lnTo>
                      <a:pt x="266" y="97"/>
                    </a:lnTo>
                    <a:lnTo>
                      <a:pt x="273" y="99"/>
                    </a:lnTo>
                    <a:lnTo>
                      <a:pt x="277" y="101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6" y="110"/>
                    </a:lnTo>
                    <a:lnTo>
                      <a:pt x="302" y="114"/>
                    </a:lnTo>
                    <a:lnTo>
                      <a:pt x="308" y="118"/>
                    </a:lnTo>
                    <a:lnTo>
                      <a:pt x="311" y="122"/>
                    </a:lnTo>
                    <a:lnTo>
                      <a:pt x="319" y="127"/>
                    </a:lnTo>
                    <a:lnTo>
                      <a:pt x="325" y="131"/>
                    </a:lnTo>
                    <a:lnTo>
                      <a:pt x="330" y="135"/>
                    </a:lnTo>
                    <a:lnTo>
                      <a:pt x="338" y="141"/>
                    </a:lnTo>
                    <a:lnTo>
                      <a:pt x="346" y="146"/>
                    </a:lnTo>
                    <a:lnTo>
                      <a:pt x="351" y="152"/>
                    </a:lnTo>
                    <a:lnTo>
                      <a:pt x="357" y="158"/>
                    </a:lnTo>
                    <a:lnTo>
                      <a:pt x="365" y="163"/>
                    </a:lnTo>
                    <a:lnTo>
                      <a:pt x="370" y="169"/>
                    </a:lnTo>
                    <a:lnTo>
                      <a:pt x="378" y="177"/>
                    </a:lnTo>
                    <a:lnTo>
                      <a:pt x="384" y="182"/>
                    </a:lnTo>
                    <a:lnTo>
                      <a:pt x="393" y="190"/>
                    </a:lnTo>
                    <a:lnTo>
                      <a:pt x="399" y="200"/>
                    </a:lnTo>
                    <a:lnTo>
                      <a:pt x="406" y="207"/>
                    </a:lnTo>
                    <a:lnTo>
                      <a:pt x="412" y="217"/>
                    </a:lnTo>
                    <a:lnTo>
                      <a:pt x="422" y="226"/>
                    </a:lnTo>
                    <a:lnTo>
                      <a:pt x="427" y="236"/>
                    </a:lnTo>
                    <a:lnTo>
                      <a:pt x="433" y="243"/>
                    </a:lnTo>
                    <a:lnTo>
                      <a:pt x="441" y="255"/>
                    </a:lnTo>
                    <a:lnTo>
                      <a:pt x="448" y="264"/>
                    </a:lnTo>
                    <a:lnTo>
                      <a:pt x="458" y="276"/>
                    </a:lnTo>
                    <a:lnTo>
                      <a:pt x="465" y="287"/>
                    </a:lnTo>
                    <a:lnTo>
                      <a:pt x="471" y="298"/>
                    </a:lnTo>
                    <a:lnTo>
                      <a:pt x="479" y="310"/>
                    </a:lnTo>
                    <a:lnTo>
                      <a:pt x="486" y="321"/>
                    </a:lnTo>
                    <a:lnTo>
                      <a:pt x="494" y="334"/>
                    </a:lnTo>
                    <a:lnTo>
                      <a:pt x="501" y="348"/>
                    </a:lnTo>
                    <a:lnTo>
                      <a:pt x="509" y="363"/>
                    </a:lnTo>
                    <a:lnTo>
                      <a:pt x="517" y="376"/>
                    </a:lnTo>
                    <a:lnTo>
                      <a:pt x="522" y="391"/>
                    </a:lnTo>
                    <a:lnTo>
                      <a:pt x="530" y="407"/>
                    </a:lnTo>
                    <a:lnTo>
                      <a:pt x="539" y="422"/>
                    </a:lnTo>
                    <a:lnTo>
                      <a:pt x="547" y="437"/>
                    </a:lnTo>
                    <a:lnTo>
                      <a:pt x="555" y="454"/>
                    </a:lnTo>
                    <a:lnTo>
                      <a:pt x="560" y="471"/>
                    </a:lnTo>
                    <a:lnTo>
                      <a:pt x="568" y="488"/>
                    </a:lnTo>
                    <a:lnTo>
                      <a:pt x="575" y="507"/>
                    </a:lnTo>
                    <a:lnTo>
                      <a:pt x="577" y="511"/>
                    </a:lnTo>
                    <a:lnTo>
                      <a:pt x="581" y="517"/>
                    </a:lnTo>
                    <a:lnTo>
                      <a:pt x="583" y="523"/>
                    </a:lnTo>
                    <a:lnTo>
                      <a:pt x="585" y="528"/>
                    </a:lnTo>
                    <a:lnTo>
                      <a:pt x="585" y="532"/>
                    </a:lnTo>
                    <a:lnTo>
                      <a:pt x="589" y="538"/>
                    </a:lnTo>
                    <a:lnTo>
                      <a:pt x="591" y="543"/>
                    </a:lnTo>
                    <a:lnTo>
                      <a:pt x="593" y="547"/>
                    </a:lnTo>
                    <a:lnTo>
                      <a:pt x="595" y="553"/>
                    </a:lnTo>
                    <a:lnTo>
                      <a:pt x="596" y="557"/>
                    </a:lnTo>
                    <a:lnTo>
                      <a:pt x="598" y="562"/>
                    </a:lnTo>
                    <a:lnTo>
                      <a:pt x="600" y="566"/>
                    </a:lnTo>
                    <a:lnTo>
                      <a:pt x="604" y="574"/>
                    </a:lnTo>
                    <a:lnTo>
                      <a:pt x="610" y="580"/>
                    </a:lnTo>
                    <a:lnTo>
                      <a:pt x="612" y="583"/>
                    </a:lnTo>
                    <a:lnTo>
                      <a:pt x="615" y="585"/>
                    </a:lnTo>
                    <a:lnTo>
                      <a:pt x="621" y="585"/>
                    </a:lnTo>
                    <a:lnTo>
                      <a:pt x="623" y="583"/>
                    </a:lnTo>
                    <a:lnTo>
                      <a:pt x="625" y="581"/>
                    </a:lnTo>
                    <a:lnTo>
                      <a:pt x="627" y="578"/>
                    </a:lnTo>
                    <a:lnTo>
                      <a:pt x="631" y="574"/>
                    </a:lnTo>
                    <a:lnTo>
                      <a:pt x="631" y="570"/>
                    </a:lnTo>
                    <a:lnTo>
                      <a:pt x="633" y="564"/>
                    </a:lnTo>
                    <a:lnTo>
                      <a:pt x="634" y="557"/>
                    </a:lnTo>
                    <a:lnTo>
                      <a:pt x="638" y="551"/>
                    </a:lnTo>
                    <a:lnTo>
                      <a:pt x="640" y="54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5095875" y="3905250"/>
                <a:ext cx="704850" cy="771525"/>
              </a:xfrm>
              <a:custGeom>
                <a:avLst/>
                <a:gdLst>
                  <a:gd name="T0" fmla="*/ 21 w 529"/>
                  <a:gd name="T1" fmla="*/ 74 h 577"/>
                  <a:gd name="T2" fmla="*/ 44 w 529"/>
                  <a:gd name="T3" fmla="*/ 62 h 577"/>
                  <a:gd name="T4" fmla="*/ 78 w 529"/>
                  <a:gd name="T5" fmla="*/ 51 h 577"/>
                  <a:gd name="T6" fmla="*/ 118 w 529"/>
                  <a:gd name="T7" fmla="*/ 38 h 577"/>
                  <a:gd name="T8" fmla="*/ 164 w 529"/>
                  <a:gd name="T9" fmla="*/ 24 h 577"/>
                  <a:gd name="T10" fmla="*/ 215 w 529"/>
                  <a:gd name="T11" fmla="*/ 13 h 577"/>
                  <a:gd name="T12" fmla="*/ 266 w 529"/>
                  <a:gd name="T13" fmla="*/ 5 h 577"/>
                  <a:gd name="T14" fmla="*/ 320 w 529"/>
                  <a:gd name="T15" fmla="*/ 2 h 577"/>
                  <a:gd name="T16" fmla="*/ 371 w 529"/>
                  <a:gd name="T17" fmla="*/ 2 h 577"/>
                  <a:gd name="T18" fmla="*/ 418 w 529"/>
                  <a:gd name="T19" fmla="*/ 9 h 577"/>
                  <a:gd name="T20" fmla="*/ 458 w 529"/>
                  <a:gd name="T21" fmla="*/ 22 h 577"/>
                  <a:gd name="T22" fmla="*/ 492 w 529"/>
                  <a:gd name="T23" fmla="*/ 47 h 577"/>
                  <a:gd name="T24" fmla="*/ 519 w 529"/>
                  <a:gd name="T25" fmla="*/ 79 h 577"/>
                  <a:gd name="T26" fmla="*/ 527 w 529"/>
                  <a:gd name="T27" fmla="*/ 117 h 577"/>
                  <a:gd name="T28" fmla="*/ 527 w 529"/>
                  <a:gd name="T29" fmla="*/ 161 h 577"/>
                  <a:gd name="T30" fmla="*/ 511 w 529"/>
                  <a:gd name="T31" fmla="*/ 207 h 577"/>
                  <a:gd name="T32" fmla="*/ 491 w 529"/>
                  <a:gd name="T33" fmla="*/ 254 h 577"/>
                  <a:gd name="T34" fmla="*/ 462 w 529"/>
                  <a:gd name="T35" fmla="*/ 302 h 577"/>
                  <a:gd name="T36" fmla="*/ 428 w 529"/>
                  <a:gd name="T37" fmla="*/ 351 h 577"/>
                  <a:gd name="T38" fmla="*/ 390 w 529"/>
                  <a:gd name="T39" fmla="*/ 395 h 577"/>
                  <a:gd name="T40" fmla="*/ 354 w 529"/>
                  <a:gd name="T41" fmla="*/ 435 h 577"/>
                  <a:gd name="T42" fmla="*/ 318 w 529"/>
                  <a:gd name="T43" fmla="*/ 473 h 577"/>
                  <a:gd name="T44" fmla="*/ 283 w 529"/>
                  <a:gd name="T45" fmla="*/ 505 h 577"/>
                  <a:gd name="T46" fmla="*/ 257 w 529"/>
                  <a:gd name="T47" fmla="*/ 530 h 577"/>
                  <a:gd name="T48" fmla="*/ 232 w 529"/>
                  <a:gd name="T49" fmla="*/ 553 h 577"/>
                  <a:gd name="T50" fmla="*/ 204 w 529"/>
                  <a:gd name="T51" fmla="*/ 564 h 577"/>
                  <a:gd name="T52" fmla="*/ 175 w 529"/>
                  <a:gd name="T53" fmla="*/ 573 h 577"/>
                  <a:gd name="T54" fmla="*/ 152 w 529"/>
                  <a:gd name="T55" fmla="*/ 577 h 577"/>
                  <a:gd name="T56" fmla="*/ 133 w 529"/>
                  <a:gd name="T57" fmla="*/ 562 h 577"/>
                  <a:gd name="T58" fmla="*/ 147 w 529"/>
                  <a:gd name="T59" fmla="*/ 541 h 577"/>
                  <a:gd name="T60" fmla="*/ 173 w 529"/>
                  <a:gd name="T61" fmla="*/ 516 h 577"/>
                  <a:gd name="T62" fmla="*/ 198 w 529"/>
                  <a:gd name="T63" fmla="*/ 497 h 577"/>
                  <a:gd name="T64" fmla="*/ 226 w 529"/>
                  <a:gd name="T65" fmla="*/ 469 h 577"/>
                  <a:gd name="T66" fmla="*/ 261 w 529"/>
                  <a:gd name="T67" fmla="*/ 440 h 577"/>
                  <a:gd name="T68" fmla="*/ 295 w 529"/>
                  <a:gd name="T69" fmla="*/ 406 h 577"/>
                  <a:gd name="T70" fmla="*/ 327 w 529"/>
                  <a:gd name="T71" fmla="*/ 370 h 577"/>
                  <a:gd name="T72" fmla="*/ 363 w 529"/>
                  <a:gd name="T73" fmla="*/ 332 h 577"/>
                  <a:gd name="T74" fmla="*/ 394 w 529"/>
                  <a:gd name="T75" fmla="*/ 292 h 577"/>
                  <a:gd name="T76" fmla="*/ 420 w 529"/>
                  <a:gd name="T77" fmla="*/ 254 h 577"/>
                  <a:gd name="T78" fmla="*/ 445 w 529"/>
                  <a:gd name="T79" fmla="*/ 218 h 577"/>
                  <a:gd name="T80" fmla="*/ 456 w 529"/>
                  <a:gd name="T81" fmla="*/ 182 h 577"/>
                  <a:gd name="T82" fmla="*/ 464 w 529"/>
                  <a:gd name="T83" fmla="*/ 150 h 577"/>
                  <a:gd name="T84" fmla="*/ 460 w 529"/>
                  <a:gd name="T85" fmla="*/ 121 h 577"/>
                  <a:gd name="T86" fmla="*/ 445 w 529"/>
                  <a:gd name="T87" fmla="*/ 97 h 577"/>
                  <a:gd name="T88" fmla="*/ 426 w 529"/>
                  <a:gd name="T89" fmla="*/ 79 h 577"/>
                  <a:gd name="T90" fmla="*/ 397 w 529"/>
                  <a:gd name="T91" fmla="*/ 68 h 577"/>
                  <a:gd name="T92" fmla="*/ 365 w 529"/>
                  <a:gd name="T93" fmla="*/ 60 h 577"/>
                  <a:gd name="T94" fmla="*/ 331 w 529"/>
                  <a:gd name="T95" fmla="*/ 59 h 577"/>
                  <a:gd name="T96" fmla="*/ 293 w 529"/>
                  <a:gd name="T97" fmla="*/ 62 h 577"/>
                  <a:gd name="T98" fmla="*/ 253 w 529"/>
                  <a:gd name="T99" fmla="*/ 68 h 577"/>
                  <a:gd name="T100" fmla="*/ 215 w 529"/>
                  <a:gd name="T101" fmla="*/ 76 h 577"/>
                  <a:gd name="T102" fmla="*/ 175 w 529"/>
                  <a:gd name="T103" fmla="*/ 85 h 577"/>
                  <a:gd name="T104" fmla="*/ 141 w 529"/>
                  <a:gd name="T105" fmla="*/ 97 h 577"/>
                  <a:gd name="T106" fmla="*/ 107 w 529"/>
                  <a:gd name="T107" fmla="*/ 104 h 577"/>
                  <a:gd name="T108" fmla="*/ 78 w 529"/>
                  <a:gd name="T109" fmla="*/ 114 h 577"/>
                  <a:gd name="T110" fmla="*/ 46 w 529"/>
                  <a:gd name="T111" fmla="*/ 125 h 577"/>
                  <a:gd name="T112" fmla="*/ 19 w 529"/>
                  <a:gd name="T113" fmla="*/ 131 h 577"/>
                  <a:gd name="T114" fmla="*/ 2 w 529"/>
                  <a:gd name="T115" fmla="*/ 117 h 577"/>
                  <a:gd name="T116" fmla="*/ 4 w 529"/>
                  <a:gd name="T117" fmla="*/ 95 h 5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9"/>
                  <a:gd name="T178" fmla="*/ 0 h 577"/>
                  <a:gd name="T179" fmla="*/ 529 w 529"/>
                  <a:gd name="T180" fmla="*/ 577 h 5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9" h="577">
                    <a:moveTo>
                      <a:pt x="8" y="85"/>
                    </a:moveTo>
                    <a:lnTo>
                      <a:pt x="10" y="81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29" y="70"/>
                    </a:lnTo>
                    <a:lnTo>
                      <a:pt x="35" y="68"/>
                    </a:lnTo>
                    <a:lnTo>
                      <a:pt x="38" y="66"/>
                    </a:lnTo>
                    <a:lnTo>
                      <a:pt x="44" y="62"/>
                    </a:lnTo>
                    <a:lnTo>
                      <a:pt x="52" y="60"/>
                    </a:lnTo>
                    <a:lnTo>
                      <a:pt x="57" y="59"/>
                    </a:lnTo>
                    <a:lnTo>
                      <a:pt x="63" y="57"/>
                    </a:lnTo>
                    <a:lnTo>
                      <a:pt x="71" y="53"/>
                    </a:lnTo>
                    <a:lnTo>
                      <a:pt x="78" y="51"/>
                    </a:lnTo>
                    <a:lnTo>
                      <a:pt x="86" y="49"/>
                    </a:lnTo>
                    <a:lnTo>
                      <a:pt x="93" y="45"/>
                    </a:lnTo>
                    <a:lnTo>
                      <a:pt x="101" y="41"/>
                    </a:lnTo>
                    <a:lnTo>
                      <a:pt x="109" y="41"/>
                    </a:lnTo>
                    <a:lnTo>
                      <a:pt x="118" y="38"/>
                    </a:lnTo>
                    <a:lnTo>
                      <a:pt x="128" y="34"/>
                    </a:lnTo>
                    <a:lnTo>
                      <a:pt x="135" y="32"/>
                    </a:lnTo>
                    <a:lnTo>
                      <a:pt x="145" y="30"/>
                    </a:lnTo>
                    <a:lnTo>
                      <a:pt x="154" y="28"/>
                    </a:lnTo>
                    <a:lnTo>
                      <a:pt x="164" y="24"/>
                    </a:lnTo>
                    <a:lnTo>
                      <a:pt x="173" y="22"/>
                    </a:lnTo>
                    <a:lnTo>
                      <a:pt x="185" y="21"/>
                    </a:lnTo>
                    <a:lnTo>
                      <a:pt x="194" y="19"/>
                    </a:lnTo>
                    <a:lnTo>
                      <a:pt x="206" y="15"/>
                    </a:lnTo>
                    <a:lnTo>
                      <a:pt x="215" y="13"/>
                    </a:lnTo>
                    <a:lnTo>
                      <a:pt x="226" y="13"/>
                    </a:lnTo>
                    <a:lnTo>
                      <a:pt x="236" y="11"/>
                    </a:lnTo>
                    <a:lnTo>
                      <a:pt x="245" y="7"/>
                    </a:lnTo>
                    <a:lnTo>
                      <a:pt x="257" y="5"/>
                    </a:lnTo>
                    <a:lnTo>
                      <a:pt x="266" y="5"/>
                    </a:lnTo>
                    <a:lnTo>
                      <a:pt x="278" y="3"/>
                    </a:lnTo>
                    <a:lnTo>
                      <a:pt x="289" y="3"/>
                    </a:lnTo>
                    <a:lnTo>
                      <a:pt x="299" y="2"/>
                    </a:lnTo>
                    <a:lnTo>
                      <a:pt x="308" y="2"/>
                    </a:lnTo>
                    <a:lnTo>
                      <a:pt x="320" y="2"/>
                    </a:lnTo>
                    <a:lnTo>
                      <a:pt x="329" y="0"/>
                    </a:lnTo>
                    <a:lnTo>
                      <a:pt x="339" y="0"/>
                    </a:lnTo>
                    <a:lnTo>
                      <a:pt x="350" y="2"/>
                    </a:lnTo>
                    <a:lnTo>
                      <a:pt x="359" y="2"/>
                    </a:lnTo>
                    <a:lnTo>
                      <a:pt x="371" y="2"/>
                    </a:lnTo>
                    <a:lnTo>
                      <a:pt x="380" y="3"/>
                    </a:lnTo>
                    <a:lnTo>
                      <a:pt x="390" y="5"/>
                    </a:lnTo>
                    <a:lnTo>
                      <a:pt x="399" y="5"/>
                    </a:lnTo>
                    <a:lnTo>
                      <a:pt x="409" y="7"/>
                    </a:lnTo>
                    <a:lnTo>
                      <a:pt x="418" y="9"/>
                    </a:lnTo>
                    <a:lnTo>
                      <a:pt x="428" y="13"/>
                    </a:lnTo>
                    <a:lnTo>
                      <a:pt x="435" y="13"/>
                    </a:lnTo>
                    <a:lnTo>
                      <a:pt x="443" y="17"/>
                    </a:lnTo>
                    <a:lnTo>
                      <a:pt x="451" y="21"/>
                    </a:lnTo>
                    <a:lnTo>
                      <a:pt x="458" y="22"/>
                    </a:lnTo>
                    <a:lnTo>
                      <a:pt x="466" y="28"/>
                    </a:lnTo>
                    <a:lnTo>
                      <a:pt x="473" y="32"/>
                    </a:lnTo>
                    <a:lnTo>
                      <a:pt x="481" y="36"/>
                    </a:lnTo>
                    <a:lnTo>
                      <a:pt x="487" y="41"/>
                    </a:lnTo>
                    <a:lnTo>
                      <a:pt x="492" y="47"/>
                    </a:lnTo>
                    <a:lnTo>
                      <a:pt x="500" y="53"/>
                    </a:lnTo>
                    <a:lnTo>
                      <a:pt x="504" y="59"/>
                    </a:lnTo>
                    <a:lnTo>
                      <a:pt x="510" y="68"/>
                    </a:lnTo>
                    <a:lnTo>
                      <a:pt x="513" y="74"/>
                    </a:lnTo>
                    <a:lnTo>
                      <a:pt x="519" y="79"/>
                    </a:lnTo>
                    <a:lnTo>
                      <a:pt x="521" y="87"/>
                    </a:lnTo>
                    <a:lnTo>
                      <a:pt x="525" y="97"/>
                    </a:lnTo>
                    <a:lnTo>
                      <a:pt x="527" y="102"/>
                    </a:lnTo>
                    <a:lnTo>
                      <a:pt x="527" y="110"/>
                    </a:lnTo>
                    <a:lnTo>
                      <a:pt x="527" y="117"/>
                    </a:lnTo>
                    <a:lnTo>
                      <a:pt x="529" y="127"/>
                    </a:lnTo>
                    <a:lnTo>
                      <a:pt x="529" y="135"/>
                    </a:lnTo>
                    <a:lnTo>
                      <a:pt x="527" y="144"/>
                    </a:lnTo>
                    <a:lnTo>
                      <a:pt x="527" y="152"/>
                    </a:lnTo>
                    <a:lnTo>
                      <a:pt x="527" y="161"/>
                    </a:lnTo>
                    <a:lnTo>
                      <a:pt x="523" y="169"/>
                    </a:lnTo>
                    <a:lnTo>
                      <a:pt x="521" y="178"/>
                    </a:lnTo>
                    <a:lnTo>
                      <a:pt x="519" y="188"/>
                    </a:lnTo>
                    <a:lnTo>
                      <a:pt x="517" y="197"/>
                    </a:lnTo>
                    <a:lnTo>
                      <a:pt x="511" y="207"/>
                    </a:lnTo>
                    <a:lnTo>
                      <a:pt x="510" y="216"/>
                    </a:lnTo>
                    <a:lnTo>
                      <a:pt x="504" y="226"/>
                    </a:lnTo>
                    <a:lnTo>
                      <a:pt x="500" y="235"/>
                    </a:lnTo>
                    <a:lnTo>
                      <a:pt x="494" y="245"/>
                    </a:lnTo>
                    <a:lnTo>
                      <a:pt x="491" y="254"/>
                    </a:lnTo>
                    <a:lnTo>
                      <a:pt x="485" y="264"/>
                    </a:lnTo>
                    <a:lnTo>
                      <a:pt x="481" y="273"/>
                    </a:lnTo>
                    <a:lnTo>
                      <a:pt x="473" y="283"/>
                    </a:lnTo>
                    <a:lnTo>
                      <a:pt x="468" y="292"/>
                    </a:lnTo>
                    <a:lnTo>
                      <a:pt x="462" y="302"/>
                    </a:lnTo>
                    <a:lnTo>
                      <a:pt x="454" y="311"/>
                    </a:lnTo>
                    <a:lnTo>
                      <a:pt x="449" y="321"/>
                    </a:lnTo>
                    <a:lnTo>
                      <a:pt x="441" y="330"/>
                    </a:lnTo>
                    <a:lnTo>
                      <a:pt x="435" y="340"/>
                    </a:lnTo>
                    <a:lnTo>
                      <a:pt x="428" y="351"/>
                    </a:lnTo>
                    <a:lnTo>
                      <a:pt x="420" y="359"/>
                    </a:lnTo>
                    <a:lnTo>
                      <a:pt x="413" y="368"/>
                    </a:lnTo>
                    <a:lnTo>
                      <a:pt x="405" y="378"/>
                    </a:lnTo>
                    <a:lnTo>
                      <a:pt x="397" y="385"/>
                    </a:lnTo>
                    <a:lnTo>
                      <a:pt x="390" y="395"/>
                    </a:lnTo>
                    <a:lnTo>
                      <a:pt x="382" y="402"/>
                    </a:lnTo>
                    <a:lnTo>
                      <a:pt x="375" y="412"/>
                    </a:lnTo>
                    <a:lnTo>
                      <a:pt x="369" y="420"/>
                    </a:lnTo>
                    <a:lnTo>
                      <a:pt x="361" y="427"/>
                    </a:lnTo>
                    <a:lnTo>
                      <a:pt x="354" y="435"/>
                    </a:lnTo>
                    <a:lnTo>
                      <a:pt x="344" y="442"/>
                    </a:lnTo>
                    <a:lnTo>
                      <a:pt x="339" y="452"/>
                    </a:lnTo>
                    <a:lnTo>
                      <a:pt x="331" y="458"/>
                    </a:lnTo>
                    <a:lnTo>
                      <a:pt x="323" y="465"/>
                    </a:lnTo>
                    <a:lnTo>
                      <a:pt x="318" y="473"/>
                    </a:lnTo>
                    <a:lnTo>
                      <a:pt x="310" y="480"/>
                    </a:lnTo>
                    <a:lnTo>
                      <a:pt x="304" y="488"/>
                    </a:lnTo>
                    <a:lnTo>
                      <a:pt x="297" y="494"/>
                    </a:lnTo>
                    <a:lnTo>
                      <a:pt x="291" y="497"/>
                    </a:lnTo>
                    <a:lnTo>
                      <a:pt x="283" y="505"/>
                    </a:lnTo>
                    <a:lnTo>
                      <a:pt x="278" y="511"/>
                    </a:lnTo>
                    <a:lnTo>
                      <a:pt x="272" y="515"/>
                    </a:lnTo>
                    <a:lnTo>
                      <a:pt x="266" y="520"/>
                    </a:lnTo>
                    <a:lnTo>
                      <a:pt x="263" y="524"/>
                    </a:lnTo>
                    <a:lnTo>
                      <a:pt x="257" y="530"/>
                    </a:lnTo>
                    <a:lnTo>
                      <a:pt x="253" y="534"/>
                    </a:lnTo>
                    <a:lnTo>
                      <a:pt x="247" y="535"/>
                    </a:lnTo>
                    <a:lnTo>
                      <a:pt x="244" y="541"/>
                    </a:lnTo>
                    <a:lnTo>
                      <a:pt x="236" y="547"/>
                    </a:lnTo>
                    <a:lnTo>
                      <a:pt x="232" y="553"/>
                    </a:lnTo>
                    <a:lnTo>
                      <a:pt x="226" y="553"/>
                    </a:lnTo>
                    <a:lnTo>
                      <a:pt x="221" y="556"/>
                    </a:lnTo>
                    <a:lnTo>
                      <a:pt x="215" y="560"/>
                    </a:lnTo>
                    <a:lnTo>
                      <a:pt x="209" y="562"/>
                    </a:lnTo>
                    <a:lnTo>
                      <a:pt x="204" y="564"/>
                    </a:lnTo>
                    <a:lnTo>
                      <a:pt x="198" y="568"/>
                    </a:lnTo>
                    <a:lnTo>
                      <a:pt x="192" y="570"/>
                    </a:lnTo>
                    <a:lnTo>
                      <a:pt x="188" y="572"/>
                    </a:lnTo>
                    <a:lnTo>
                      <a:pt x="181" y="572"/>
                    </a:lnTo>
                    <a:lnTo>
                      <a:pt x="175" y="573"/>
                    </a:lnTo>
                    <a:lnTo>
                      <a:pt x="171" y="575"/>
                    </a:lnTo>
                    <a:lnTo>
                      <a:pt x="166" y="577"/>
                    </a:lnTo>
                    <a:lnTo>
                      <a:pt x="162" y="577"/>
                    </a:lnTo>
                    <a:lnTo>
                      <a:pt x="156" y="577"/>
                    </a:lnTo>
                    <a:lnTo>
                      <a:pt x="152" y="577"/>
                    </a:lnTo>
                    <a:lnTo>
                      <a:pt x="149" y="577"/>
                    </a:lnTo>
                    <a:lnTo>
                      <a:pt x="141" y="575"/>
                    </a:lnTo>
                    <a:lnTo>
                      <a:pt x="135" y="572"/>
                    </a:lnTo>
                    <a:lnTo>
                      <a:pt x="133" y="568"/>
                    </a:lnTo>
                    <a:lnTo>
                      <a:pt x="133" y="562"/>
                    </a:lnTo>
                    <a:lnTo>
                      <a:pt x="133" y="560"/>
                    </a:lnTo>
                    <a:lnTo>
                      <a:pt x="135" y="554"/>
                    </a:lnTo>
                    <a:lnTo>
                      <a:pt x="137" y="551"/>
                    </a:lnTo>
                    <a:lnTo>
                      <a:pt x="143" y="547"/>
                    </a:lnTo>
                    <a:lnTo>
                      <a:pt x="147" y="541"/>
                    </a:lnTo>
                    <a:lnTo>
                      <a:pt x="152" y="535"/>
                    </a:lnTo>
                    <a:lnTo>
                      <a:pt x="158" y="532"/>
                    </a:lnTo>
                    <a:lnTo>
                      <a:pt x="166" y="524"/>
                    </a:lnTo>
                    <a:lnTo>
                      <a:pt x="169" y="522"/>
                    </a:lnTo>
                    <a:lnTo>
                      <a:pt x="173" y="516"/>
                    </a:lnTo>
                    <a:lnTo>
                      <a:pt x="179" y="515"/>
                    </a:lnTo>
                    <a:lnTo>
                      <a:pt x="183" y="511"/>
                    </a:lnTo>
                    <a:lnTo>
                      <a:pt x="188" y="507"/>
                    </a:lnTo>
                    <a:lnTo>
                      <a:pt x="192" y="501"/>
                    </a:lnTo>
                    <a:lnTo>
                      <a:pt x="198" y="497"/>
                    </a:lnTo>
                    <a:lnTo>
                      <a:pt x="204" y="492"/>
                    </a:lnTo>
                    <a:lnTo>
                      <a:pt x="207" y="488"/>
                    </a:lnTo>
                    <a:lnTo>
                      <a:pt x="215" y="480"/>
                    </a:lnTo>
                    <a:lnTo>
                      <a:pt x="221" y="477"/>
                    </a:lnTo>
                    <a:lnTo>
                      <a:pt x="226" y="469"/>
                    </a:lnTo>
                    <a:lnTo>
                      <a:pt x="234" y="463"/>
                    </a:lnTo>
                    <a:lnTo>
                      <a:pt x="240" y="458"/>
                    </a:lnTo>
                    <a:lnTo>
                      <a:pt x="247" y="452"/>
                    </a:lnTo>
                    <a:lnTo>
                      <a:pt x="253" y="446"/>
                    </a:lnTo>
                    <a:lnTo>
                      <a:pt x="261" y="440"/>
                    </a:lnTo>
                    <a:lnTo>
                      <a:pt x="266" y="433"/>
                    </a:lnTo>
                    <a:lnTo>
                      <a:pt x="274" y="425"/>
                    </a:lnTo>
                    <a:lnTo>
                      <a:pt x="282" y="420"/>
                    </a:lnTo>
                    <a:lnTo>
                      <a:pt x="287" y="414"/>
                    </a:lnTo>
                    <a:lnTo>
                      <a:pt x="295" y="406"/>
                    </a:lnTo>
                    <a:lnTo>
                      <a:pt x="301" y="399"/>
                    </a:lnTo>
                    <a:lnTo>
                      <a:pt x="308" y="391"/>
                    </a:lnTo>
                    <a:lnTo>
                      <a:pt x="316" y="383"/>
                    </a:lnTo>
                    <a:lnTo>
                      <a:pt x="321" y="378"/>
                    </a:lnTo>
                    <a:lnTo>
                      <a:pt x="327" y="370"/>
                    </a:lnTo>
                    <a:lnTo>
                      <a:pt x="337" y="361"/>
                    </a:lnTo>
                    <a:lnTo>
                      <a:pt x="342" y="353"/>
                    </a:lnTo>
                    <a:lnTo>
                      <a:pt x="350" y="347"/>
                    </a:lnTo>
                    <a:lnTo>
                      <a:pt x="356" y="340"/>
                    </a:lnTo>
                    <a:lnTo>
                      <a:pt x="363" y="332"/>
                    </a:lnTo>
                    <a:lnTo>
                      <a:pt x="369" y="325"/>
                    </a:lnTo>
                    <a:lnTo>
                      <a:pt x="377" y="315"/>
                    </a:lnTo>
                    <a:lnTo>
                      <a:pt x="382" y="307"/>
                    </a:lnTo>
                    <a:lnTo>
                      <a:pt x="388" y="300"/>
                    </a:lnTo>
                    <a:lnTo>
                      <a:pt x="394" y="292"/>
                    </a:lnTo>
                    <a:lnTo>
                      <a:pt x="399" y="285"/>
                    </a:lnTo>
                    <a:lnTo>
                      <a:pt x="405" y="277"/>
                    </a:lnTo>
                    <a:lnTo>
                      <a:pt x="411" y="269"/>
                    </a:lnTo>
                    <a:lnTo>
                      <a:pt x="416" y="262"/>
                    </a:lnTo>
                    <a:lnTo>
                      <a:pt x="420" y="254"/>
                    </a:lnTo>
                    <a:lnTo>
                      <a:pt x="426" y="247"/>
                    </a:lnTo>
                    <a:lnTo>
                      <a:pt x="432" y="239"/>
                    </a:lnTo>
                    <a:lnTo>
                      <a:pt x="435" y="233"/>
                    </a:lnTo>
                    <a:lnTo>
                      <a:pt x="439" y="224"/>
                    </a:lnTo>
                    <a:lnTo>
                      <a:pt x="445" y="218"/>
                    </a:lnTo>
                    <a:lnTo>
                      <a:pt x="447" y="211"/>
                    </a:lnTo>
                    <a:lnTo>
                      <a:pt x="449" y="203"/>
                    </a:lnTo>
                    <a:lnTo>
                      <a:pt x="453" y="195"/>
                    </a:lnTo>
                    <a:lnTo>
                      <a:pt x="454" y="188"/>
                    </a:lnTo>
                    <a:lnTo>
                      <a:pt x="456" y="182"/>
                    </a:lnTo>
                    <a:lnTo>
                      <a:pt x="458" y="174"/>
                    </a:lnTo>
                    <a:lnTo>
                      <a:pt x="462" y="169"/>
                    </a:lnTo>
                    <a:lnTo>
                      <a:pt x="462" y="161"/>
                    </a:lnTo>
                    <a:lnTo>
                      <a:pt x="464" y="157"/>
                    </a:lnTo>
                    <a:lnTo>
                      <a:pt x="464" y="150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64" y="133"/>
                    </a:lnTo>
                    <a:lnTo>
                      <a:pt x="462" y="125"/>
                    </a:lnTo>
                    <a:lnTo>
                      <a:pt x="460" y="121"/>
                    </a:lnTo>
                    <a:lnTo>
                      <a:pt x="458" y="116"/>
                    </a:lnTo>
                    <a:lnTo>
                      <a:pt x="456" y="112"/>
                    </a:lnTo>
                    <a:lnTo>
                      <a:pt x="453" y="104"/>
                    </a:lnTo>
                    <a:lnTo>
                      <a:pt x="449" y="100"/>
                    </a:lnTo>
                    <a:lnTo>
                      <a:pt x="445" y="97"/>
                    </a:lnTo>
                    <a:lnTo>
                      <a:pt x="443" y="93"/>
                    </a:lnTo>
                    <a:lnTo>
                      <a:pt x="437" y="87"/>
                    </a:lnTo>
                    <a:lnTo>
                      <a:pt x="434" y="85"/>
                    </a:lnTo>
                    <a:lnTo>
                      <a:pt x="428" y="81"/>
                    </a:lnTo>
                    <a:lnTo>
                      <a:pt x="426" y="79"/>
                    </a:lnTo>
                    <a:lnTo>
                      <a:pt x="418" y="78"/>
                    </a:lnTo>
                    <a:lnTo>
                      <a:pt x="415" y="74"/>
                    </a:lnTo>
                    <a:lnTo>
                      <a:pt x="409" y="72"/>
                    </a:lnTo>
                    <a:lnTo>
                      <a:pt x="403" y="68"/>
                    </a:lnTo>
                    <a:lnTo>
                      <a:pt x="397" y="68"/>
                    </a:lnTo>
                    <a:lnTo>
                      <a:pt x="390" y="66"/>
                    </a:lnTo>
                    <a:lnTo>
                      <a:pt x="384" y="64"/>
                    </a:lnTo>
                    <a:lnTo>
                      <a:pt x="380" y="64"/>
                    </a:lnTo>
                    <a:lnTo>
                      <a:pt x="373" y="62"/>
                    </a:lnTo>
                    <a:lnTo>
                      <a:pt x="365" y="60"/>
                    </a:lnTo>
                    <a:lnTo>
                      <a:pt x="359" y="59"/>
                    </a:lnTo>
                    <a:lnTo>
                      <a:pt x="354" y="59"/>
                    </a:lnTo>
                    <a:lnTo>
                      <a:pt x="344" y="59"/>
                    </a:lnTo>
                    <a:lnTo>
                      <a:pt x="337" y="59"/>
                    </a:lnTo>
                    <a:lnTo>
                      <a:pt x="331" y="59"/>
                    </a:lnTo>
                    <a:lnTo>
                      <a:pt x="323" y="59"/>
                    </a:lnTo>
                    <a:lnTo>
                      <a:pt x="316" y="59"/>
                    </a:lnTo>
                    <a:lnTo>
                      <a:pt x="308" y="59"/>
                    </a:lnTo>
                    <a:lnTo>
                      <a:pt x="301" y="60"/>
                    </a:lnTo>
                    <a:lnTo>
                      <a:pt x="293" y="62"/>
                    </a:lnTo>
                    <a:lnTo>
                      <a:pt x="285" y="62"/>
                    </a:lnTo>
                    <a:lnTo>
                      <a:pt x="278" y="64"/>
                    </a:lnTo>
                    <a:lnTo>
                      <a:pt x="270" y="64"/>
                    </a:lnTo>
                    <a:lnTo>
                      <a:pt x="263" y="68"/>
                    </a:lnTo>
                    <a:lnTo>
                      <a:pt x="253" y="68"/>
                    </a:lnTo>
                    <a:lnTo>
                      <a:pt x="245" y="68"/>
                    </a:lnTo>
                    <a:lnTo>
                      <a:pt x="238" y="70"/>
                    </a:lnTo>
                    <a:lnTo>
                      <a:pt x="230" y="72"/>
                    </a:lnTo>
                    <a:lnTo>
                      <a:pt x="223" y="74"/>
                    </a:lnTo>
                    <a:lnTo>
                      <a:pt x="215" y="76"/>
                    </a:lnTo>
                    <a:lnTo>
                      <a:pt x="207" y="78"/>
                    </a:lnTo>
                    <a:lnTo>
                      <a:pt x="200" y="78"/>
                    </a:lnTo>
                    <a:lnTo>
                      <a:pt x="190" y="79"/>
                    </a:lnTo>
                    <a:lnTo>
                      <a:pt x="183" y="83"/>
                    </a:lnTo>
                    <a:lnTo>
                      <a:pt x="175" y="85"/>
                    </a:lnTo>
                    <a:lnTo>
                      <a:pt x="169" y="87"/>
                    </a:lnTo>
                    <a:lnTo>
                      <a:pt x="162" y="87"/>
                    </a:lnTo>
                    <a:lnTo>
                      <a:pt x="154" y="91"/>
                    </a:lnTo>
                    <a:lnTo>
                      <a:pt x="147" y="93"/>
                    </a:lnTo>
                    <a:lnTo>
                      <a:pt x="141" y="97"/>
                    </a:lnTo>
                    <a:lnTo>
                      <a:pt x="133" y="97"/>
                    </a:lnTo>
                    <a:lnTo>
                      <a:pt x="126" y="98"/>
                    </a:lnTo>
                    <a:lnTo>
                      <a:pt x="120" y="100"/>
                    </a:lnTo>
                    <a:lnTo>
                      <a:pt x="114" y="102"/>
                    </a:lnTo>
                    <a:lnTo>
                      <a:pt x="107" y="104"/>
                    </a:lnTo>
                    <a:lnTo>
                      <a:pt x="101" y="106"/>
                    </a:lnTo>
                    <a:lnTo>
                      <a:pt x="95" y="108"/>
                    </a:lnTo>
                    <a:lnTo>
                      <a:pt x="90" y="110"/>
                    </a:lnTo>
                    <a:lnTo>
                      <a:pt x="84" y="112"/>
                    </a:lnTo>
                    <a:lnTo>
                      <a:pt x="78" y="114"/>
                    </a:lnTo>
                    <a:lnTo>
                      <a:pt x="73" y="114"/>
                    </a:lnTo>
                    <a:lnTo>
                      <a:pt x="69" y="117"/>
                    </a:lnTo>
                    <a:lnTo>
                      <a:pt x="61" y="121"/>
                    </a:lnTo>
                    <a:lnTo>
                      <a:pt x="54" y="123"/>
                    </a:lnTo>
                    <a:lnTo>
                      <a:pt x="46" y="125"/>
                    </a:lnTo>
                    <a:lnTo>
                      <a:pt x="40" y="127"/>
                    </a:lnTo>
                    <a:lnTo>
                      <a:pt x="35" y="129"/>
                    </a:lnTo>
                    <a:lnTo>
                      <a:pt x="29" y="131"/>
                    </a:lnTo>
                    <a:lnTo>
                      <a:pt x="23" y="131"/>
                    </a:lnTo>
                    <a:lnTo>
                      <a:pt x="19" y="131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8" y="125"/>
                    </a:lnTo>
                    <a:lnTo>
                      <a:pt x="4" y="123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8" y="87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3235325" y="5256213"/>
                <a:ext cx="820738" cy="747712"/>
              </a:xfrm>
              <a:custGeom>
                <a:avLst/>
                <a:gdLst>
                  <a:gd name="T0" fmla="*/ 214 w 613"/>
                  <a:gd name="T1" fmla="*/ 50 h 561"/>
                  <a:gd name="T2" fmla="*/ 190 w 613"/>
                  <a:gd name="T3" fmla="*/ 71 h 561"/>
                  <a:gd name="T4" fmla="*/ 161 w 613"/>
                  <a:gd name="T5" fmla="*/ 103 h 561"/>
                  <a:gd name="T6" fmla="*/ 129 w 613"/>
                  <a:gd name="T7" fmla="*/ 137 h 561"/>
                  <a:gd name="T8" fmla="*/ 96 w 613"/>
                  <a:gd name="T9" fmla="*/ 179 h 561"/>
                  <a:gd name="T10" fmla="*/ 68 w 613"/>
                  <a:gd name="T11" fmla="*/ 223 h 561"/>
                  <a:gd name="T12" fmla="*/ 41 w 613"/>
                  <a:gd name="T13" fmla="*/ 270 h 561"/>
                  <a:gd name="T14" fmla="*/ 19 w 613"/>
                  <a:gd name="T15" fmla="*/ 316 h 561"/>
                  <a:gd name="T16" fmla="*/ 3 w 613"/>
                  <a:gd name="T17" fmla="*/ 361 h 561"/>
                  <a:gd name="T18" fmla="*/ 0 w 613"/>
                  <a:gd name="T19" fmla="*/ 407 h 561"/>
                  <a:gd name="T20" fmla="*/ 5 w 613"/>
                  <a:gd name="T21" fmla="*/ 451 h 561"/>
                  <a:gd name="T22" fmla="*/ 24 w 613"/>
                  <a:gd name="T23" fmla="*/ 489 h 561"/>
                  <a:gd name="T24" fmla="*/ 58 w 613"/>
                  <a:gd name="T25" fmla="*/ 525 h 561"/>
                  <a:gd name="T26" fmla="*/ 102 w 613"/>
                  <a:gd name="T27" fmla="*/ 548 h 561"/>
                  <a:gd name="T28" fmla="*/ 150 w 613"/>
                  <a:gd name="T29" fmla="*/ 559 h 561"/>
                  <a:gd name="T30" fmla="*/ 205 w 613"/>
                  <a:gd name="T31" fmla="*/ 561 h 561"/>
                  <a:gd name="T32" fmla="*/ 264 w 613"/>
                  <a:gd name="T33" fmla="*/ 555 h 561"/>
                  <a:gd name="T34" fmla="*/ 323 w 613"/>
                  <a:gd name="T35" fmla="*/ 544 h 561"/>
                  <a:gd name="T36" fmla="*/ 381 w 613"/>
                  <a:gd name="T37" fmla="*/ 525 h 561"/>
                  <a:gd name="T38" fmla="*/ 437 w 613"/>
                  <a:gd name="T39" fmla="*/ 504 h 561"/>
                  <a:gd name="T40" fmla="*/ 488 w 613"/>
                  <a:gd name="T41" fmla="*/ 479 h 561"/>
                  <a:gd name="T42" fmla="*/ 533 w 613"/>
                  <a:gd name="T43" fmla="*/ 455 h 561"/>
                  <a:gd name="T44" fmla="*/ 570 w 613"/>
                  <a:gd name="T45" fmla="*/ 430 h 561"/>
                  <a:gd name="T46" fmla="*/ 596 w 613"/>
                  <a:gd name="T47" fmla="*/ 407 h 561"/>
                  <a:gd name="T48" fmla="*/ 613 w 613"/>
                  <a:gd name="T49" fmla="*/ 384 h 561"/>
                  <a:gd name="T50" fmla="*/ 602 w 613"/>
                  <a:gd name="T51" fmla="*/ 367 h 561"/>
                  <a:gd name="T52" fmla="*/ 577 w 613"/>
                  <a:gd name="T53" fmla="*/ 369 h 561"/>
                  <a:gd name="T54" fmla="*/ 554 w 613"/>
                  <a:gd name="T55" fmla="*/ 379 h 561"/>
                  <a:gd name="T56" fmla="*/ 530 w 613"/>
                  <a:gd name="T57" fmla="*/ 388 h 561"/>
                  <a:gd name="T58" fmla="*/ 499 w 613"/>
                  <a:gd name="T59" fmla="*/ 403 h 561"/>
                  <a:gd name="T60" fmla="*/ 467 w 613"/>
                  <a:gd name="T61" fmla="*/ 417 h 561"/>
                  <a:gd name="T62" fmla="*/ 433 w 613"/>
                  <a:gd name="T63" fmla="*/ 434 h 561"/>
                  <a:gd name="T64" fmla="*/ 397 w 613"/>
                  <a:gd name="T65" fmla="*/ 451 h 561"/>
                  <a:gd name="T66" fmla="*/ 361 w 613"/>
                  <a:gd name="T67" fmla="*/ 466 h 561"/>
                  <a:gd name="T68" fmla="*/ 323 w 613"/>
                  <a:gd name="T69" fmla="*/ 479 h 561"/>
                  <a:gd name="T70" fmla="*/ 286 w 613"/>
                  <a:gd name="T71" fmla="*/ 493 h 561"/>
                  <a:gd name="T72" fmla="*/ 250 w 613"/>
                  <a:gd name="T73" fmla="*/ 500 h 561"/>
                  <a:gd name="T74" fmla="*/ 216 w 613"/>
                  <a:gd name="T75" fmla="*/ 504 h 561"/>
                  <a:gd name="T76" fmla="*/ 186 w 613"/>
                  <a:gd name="T77" fmla="*/ 504 h 561"/>
                  <a:gd name="T78" fmla="*/ 157 w 613"/>
                  <a:gd name="T79" fmla="*/ 498 h 561"/>
                  <a:gd name="T80" fmla="*/ 133 w 613"/>
                  <a:gd name="T81" fmla="*/ 491 h 561"/>
                  <a:gd name="T82" fmla="*/ 108 w 613"/>
                  <a:gd name="T83" fmla="*/ 479 h 561"/>
                  <a:gd name="T84" fmla="*/ 77 w 613"/>
                  <a:gd name="T85" fmla="*/ 445 h 561"/>
                  <a:gd name="T86" fmla="*/ 66 w 613"/>
                  <a:gd name="T87" fmla="*/ 417 h 561"/>
                  <a:gd name="T88" fmla="*/ 62 w 613"/>
                  <a:gd name="T89" fmla="*/ 394 h 561"/>
                  <a:gd name="T90" fmla="*/ 62 w 613"/>
                  <a:gd name="T91" fmla="*/ 367 h 561"/>
                  <a:gd name="T92" fmla="*/ 70 w 613"/>
                  <a:gd name="T93" fmla="*/ 341 h 561"/>
                  <a:gd name="T94" fmla="*/ 83 w 613"/>
                  <a:gd name="T95" fmla="*/ 312 h 561"/>
                  <a:gd name="T96" fmla="*/ 98 w 613"/>
                  <a:gd name="T97" fmla="*/ 284 h 561"/>
                  <a:gd name="T98" fmla="*/ 115 w 613"/>
                  <a:gd name="T99" fmla="*/ 253 h 561"/>
                  <a:gd name="T100" fmla="*/ 134 w 613"/>
                  <a:gd name="T101" fmla="*/ 225 h 561"/>
                  <a:gd name="T102" fmla="*/ 157 w 613"/>
                  <a:gd name="T103" fmla="*/ 198 h 561"/>
                  <a:gd name="T104" fmla="*/ 178 w 613"/>
                  <a:gd name="T105" fmla="*/ 171 h 561"/>
                  <a:gd name="T106" fmla="*/ 201 w 613"/>
                  <a:gd name="T107" fmla="*/ 147 h 561"/>
                  <a:gd name="T108" fmla="*/ 224 w 613"/>
                  <a:gd name="T109" fmla="*/ 124 h 561"/>
                  <a:gd name="T110" fmla="*/ 245 w 613"/>
                  <a:gd name="T111" fmla="*/ 103 h 561"/>
                  <a:gd name="T112" fmla="*/ 277 w 613"/>
                  <a:gd name="T113" fmla="*/ 71 h 561"/>
                  <a:gd name="T114" fmla="*/ 305 w 613"/>
                  <a:gd name="T115" fmla="*/ 48 h 561"/>
                  <a:gd name="T116" fmla="*/ 323 w 613"/>
                  <a:gd name="T117" fmla="*/ 21 h 561"/>
                  <a:gd name="T118" fmla="*/ 315 w 613"/>
                  <a:gd name="T119" fmla="*/ 2 h 561"/>
                  <a:gd name="T120" fmla="*/ 290 w 613"/>
                  <a:gd name="T121" fmla="*/ 4 h 561"/>
                  <a:gd name="T122" fmla="*/ 260 w 613"/>
                  <a:gd name="T123" fmla="*/ 16 h 5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3"/>
                  <a:gd name="T187" fmla="*/ 0 h 561"/>
                  <a:gd name="T188" fmla="*/ 613 w 613"/>
                  <a:gd name="T189" fmla="*/ 561 h 5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3" h="561">
                    <a:moveTo>
                      <a:pt x="239" y="33"/>
                    </a:moveTo>
                    <a:lnTo>
                      <a:pt x="231" y="37"/>
                    </a:lnTo>
                    <a:lnTo>
                      <a:pt x="224" y="42"/>
                    </a:lnTo>
                    <a:lnTo>
                      <a:pt x="220" y="44"/>
                    </a:lnTo>
                    <a:lnTo>
                      <a:pt x="214" y="50"/>
                    </a:lnTo>
                    <a:lnTo>
                      <a:pt x="210" y="54"/>
                    </a:lnTo>
                    <a:lnTo>
                      <a:pt x="205" y="59"/>
                    </a:lnTo>
                    <a:lnTo>
                      <a:pt x="201" y="63"/>
                    </a:lnTo>
                    <a:lnTo>
                      <a:pt x="195" y="69"/>
                    </a:lnTo>
                    <a:lnTo>
                      <a:pt x="190" y="71"/>
                    </a:lnTo>
                    <a:lnTo>
                      <a:pt x="186" y="78"/>
                    </a:lnTo>
                    <a:lnTo>
                      <a:pt x="178" y="84"/>
                    </a:lnTo>
                    <a:lnTo>
                      <a:pt x="174" y="90"/>
                    </a:lnTo>
                    <a:lnTo>
                      <a:pt x="169" y="95"/>
                    </a:lnTo>
                    <a:lnTo>
                      <a:pt x="161" y="103"/>
                    </a:lnTo>
                    <a:lnTo>
                      <a:pt x="155" y="109"/>
                    </a:lnTo>
                    <a:lnTo>
                      <a:pt x="150" y="116"/>
                    </a:lnTo>
                    <a:lnTo>
                      <a:pt x="142" y="124"/>
                    </a:lnTo>
                    <a:lnTo>
                      <a:pt x="136" y="132"/>
                    </a:lnTo>
                    <a:lnTo>
                      <a:pt x="129" y="137"/>
                    </a:lnTo>
                    <a:lnTo>
                      <a:pt x="123" y="147"/>
                    </a:lnTo>
                    <a:lnTo>
                      <a:pt x="117" y="154"/>
                    </a:lnTo>
                    <a:lnTo>
                      <a:pt x="112" y="162"/>
                    </a:lnTo>
                    <a:lnTo>
                      <a:pt x="104" y="170"/>
                    </a:lnTo>
                    <a:lnTo>
                      <a:pt x="96" y="179"/>
                    </a:lnTo>
                    <a:lnTo>
                      <a:pt x="91" y="187"/>
                    </a:lnTo>
                    <a:lnTo>
                      <a:pt x="87" y="196"/>
                    </a:lnTo>
                    <a:lnTo>
                      <a:pt x="77" y="206"/>
                    </a:lnTo>
                    <a:lnTo>
                      <a:pt x="74" y="213"/>
                    </a:lnTo>
                    <a:lnTo>
                      <a:pt x="68" y="223"/>
                    </a:lnTo>
                    <a:lnTo>
                      <a:pt x="62" y="232"/>
                    </a:lnTo>
                    <a:lnTo>
                      <a:pt x="57" y="242"/>
                    </a:lnTo>
                    <a:lnTo>
                      <a:pt x="51" y="251"/>
                    </a:lnTo>
                    <a:lnTo>
                      <a:pt x="45" y="261"/>
                    </a:lnTo>
                    <a:lnTo>
                      <a:pt x="41" y="270"/>
                    </a:lnTo>
                    <a:lnTo>
                      <a:pt x="36" y="278"/>
                    </a:lnTo>
                    <a:lnTo>
                      <a:pt x="32" y="287"/>
                    </a:lnTo>
                    <a:lnTo>
                      <a:pt x="26" y="297"/>
                    </a:lnTo>
                    <a:lnTo>
                      <a:pt x="22" y="306"/>
                    </a:lnTo>
                    <a:lnTo>
                      <a:pt x="19" y="316"/>
                    </a:lnTo>
                    <a:lnTo>
                      <a:pt x="15" y="323"/>
                    </a:lnTo>
                    <a:lnTo>
                      <a:pt x="13" y="333"/>
                    </a:lnTo>
                    <a:lnTo>
                      <a:pt x="9" y="342"/>
                    </a:lnTo>
                    <a:lnTo>
                      <a:pt x="5" y="352"/>
                    </a:lnTo>
                    <a:lnTo>
                      <a:pt x="3" y="361"/>
                    </a:lnTo>
                    <a:lnTo>
                      <a:pt x="3" y="371"/>
                    </a:lnTo>
                    <a:lnTo>
                      <a:pt x="3" y="380"/>
                    </a:lnTo>
                    <a:lnTo>
                      <a:pt x="0" y="388"/>
                    </a:lnTo>
                    <a:lnTo>
                      <a:pt x="0" y="398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4"/>
                    </a:lnTo>
                    <a:lnTo>
                      <a:pt x="3" y="434"/>
                    </a:lnTo>
                    <a:lnTo>
                      <a:pt x="3" y="443"/>
                    </a:lnTo>
                    <a:lnTo>
                      <a:pt x="5" y="451"/>
                    </a:lnTo>
                    <a:lnTo>
                      <a:pt x="9" y="458"/>
                    </a:lnTo>
                    <a:lnTo>
                      <a:pt x="13" y="466"/>
                    </a:lnTo>
                    <a:lnTo>
                      <a:pt x="15" y="474"/>
                    </a:lnTo>
                    <a:lnTo>
                      <a:pt x="20" y="483"/>
                    </a:lnTo>
                    <a:lnTo>
                      <a:pt x="24" y="489"/>
                    </a:lnTo>
                    <a:lnTo>
                      <a:pt x="32" y="498"/>
                    </a:lnTo>
                    <a:lnTo>
                      <a:pt x="38" y="504"/>
                    </a:lnTo>
                    <a:lnTo>
                      <a:pt x="45" y="512"/>
                    </a:lnTo>
                    <a:lnTo>
                      <a:pt x="51" y="517"/>
                    </a:lnTo>
                    <a:lnTo>
                      <a:pt x="58" y="525"/>
                    </a:lnTo>
                    <a:lnTo>
                      <a:pt x="66" y="529"/>
                    </a:lnTo>
                    <a:lnTo>
                      <a:pt x="76" y="534"/>
                    </a:lnTo>
                    <a:lnTo>
                      <a:pt x="83" y="538"/>
                    </a:lnTo>
                    <a:lnTo>
                      <a:pt x="93" y="544"/>
                    </a:lnTo>
                    <a:lnTo>
                      <a:pt x="102" y="548"/>
                    </a:lnTo>
                    <a:lnTo>
                      <a:pt x="112" y="551"/>
                    </a:lnTo>
                    <a:lnTo>
                      <a:pt x="121" y="553"/>
                    </a:lnTo>
                    <a:lnTo>
                      <a:pt x="131" y="555"/>
                    </a:lnTo>
                    <a:lnTo>
                      <a:pt x="140" y="557"/>
                    </a:lnTo>
                    <a:lnTo>
                      <a:pt x="150" y="559"/>
                    </a:lnTo>
                    <a:lnTo>
                      <a:pt x="161" y="561"/>
                    </a:lnTo>
                    <a:lnTo>
                      <a:pt x="172" y="561"/>
                    </a:lnTo>
                    <a:lnTo>
                      <a:pt x="184" y="561"/>
                    </a:lnTo>
                    <a:lnTo>
                      <a:pt x="195" y="561"/>
                    </a:lnTo>
                    <a:lnTo>
                      <a:pt x="205" y="561"/>
                    </a:lnTo>
                    <a:lnTo>
                      <a:pt x="216" y="561"/>
                    </a:lnTo>
                    <a:lnTo>
                      <a:pt x="229" y="561"/>
                    </a:lnTo>
                    <a:lnTo>
                      <a:pt x="241" y="559"/>
                    </a:lnTo>
                    <a:lnTo>
                      <a:pt x="252" y="557"/>
                    </a:lnTo>
                    <a:lnTo>
                      <a:pt x="264" y="555"/>
                    </a:lnTo>
                    <a:lnTo>
                      <a:pt x="275" y="553"/>
                    </a:lnTo>
                    <a:lnTo>
                      <a:pt x="286" y="551"/>
                    </a:lnTo>
                    <a:lnTo>
                      <a:pt x="300" y="550"/>
                    </a:lnTo>
                    <a:lnTo>
                      <a:pt x="311" y="546"/>
                    </a:lnTo>
                    <a:lnTo>
                      <a:pt x="323" y="544"/>
                    </a:lnTo>
                    <a:lnTo>
                      <a:pt x="334" y="540"/>
                    </a:lnTo>
                    <a:lnTo>
                      <a:pt x="345" y="536"/>
                    </a:lnTo>
                    <a:lnTo>
                      <a:pt x="359" y="534"/>
                    </a:lnTo>
                    <a:lnTo>
                      <a:pt x="368" y="529"/>
                    </a:lnTo>
                    <a:lnTo>
                      <a:pt x="381" y="525"/>
                    </a:lnTo>
                    <a:lnTo>
                      <a:pt x="393" y="521"/>
                    </a:lnTo>
                    <a:lnTo>
                      <a:pt x="404" y="515"/>
                    </a:lnTo>
                    <a:lnTo>
                      <a:pt x="414" y="512"/>
                    </a:lnTo>
                    <a:lnTo>
                      <a:pt x="425" y="508"/>
                    </a:lnTo>
                    <a:lnTo>
                      <a:pt x="437" y="504"/>
                    </a:lnTo>
                    <a:lnTo>
                      <a:pt x="446" y="498"/>
                    </a:lnTo>
                    <a:lnTo>
                      <a:pt x="457" y="494"/>
                    </a:lnTo>
                    <a:lnTo>
                      <a:pt x="469" y="489"/>
                    </a:lnTo>
                    <a:lnTo>
                      <a:pt x="478" y="485"/>
                    </a:lnTo>
                    <a:lnTo>
                      <a:pt x="488" y="479"/>
                    </a:lnTo>
                    <a:lnTo>
                      <a:pt x="497" y="474"/>
                    </a:lnTo>
                    <a:lnTo>
                      <a:pt x="507" y="470"/>
                    </a:lnTo>
                    <a:lnTo>
                      <a:pt x="514" y="464"/>
                    </a:lnTo>
                    <a:lnTo>
                      <a:pt x="524" y="460"/>
                    </a:lnTo>
                    <a:lnTo>
                      <a:pt x="533" y="455"/>
                    </a:lnTo>
                    <a:lnTo>
                      <a:pt x="541" y="451"/>
                    </a:lnTo>
                    <a:lnTo>
                      <a:pt x="549" y="445"/>
                    </a:lnTo>
                    <a:lnTo>
                      <a:pt x="554" y="441"/>
                    </a:lnTo>
                    <a:lnTo>
                      <a:pt x="562" y="434"/>
                    </a:lnTo>
                    <a:lnTo>
                      <a:pt x="570" y="430"/>
                    </a:lnTo>
                    <a:lnTo>
                      <a:pt x="575" y="424"/>
                    </a:lnTo>
                    <a:lnTo>
                      <a:pt x="579" y="420"/>
                    </a:lnTo>
                    <a:lnTo>
                      <a:pt x="587" y="417"/>
                    </a:lnTo>
                    <a:lnTo>
                      <a:pt x="590" y="413"/>
                    </a:lnTo>
                    <a:lnTo>
                      <a:pt x="596" y="407"/>
                    </a:lnTo>
                    <a:lnTo>
                      <a:pt x="598" y="405"/>
                    </a:lnTo>
                    <a:lnTo>
                      <a:pt x="602" y="399"/>
                    </a:lnTo>
                    <a:lnTo>
                      <a:pt x="606" y="398"/>
                    </a:lnTo>
                    <a:lnTo>
                      <a:pt x="609" y="390"/>
                    </a:lnTo>
                    <a:lnTo>
                      <a:pt x="613" y="384"/>
                    </a:lnTo>
                    <a:lnTo>
                      <a:pt x="611" y="379"/>
                    </a:lnTo>
                    <a:lnTo>
                      <a:pt x="611" y="375"/>
                    </a:lnTo>
                    <a:lnTo>
                      <a:pt x="608" y="369"/>
                    </a:lnTo>
                    <a:lnTo>
                      <a:pt x="606" y="369"/>
                    </a:lnTo>
                    <a:lnTo>
                      <a:pt x="602" y="367"/>
                    </a:lnTo>
                    <a:lnTo>
                      <a:pt x="596" y="367"/>
                    </a:lnTo>
                    <a:lnTo>
                      <a:pt x="590" y="367"/>
                    </a:lnTo>
                    <a:lnTo>
                      <a:pt x="585" y="369"/>
                    </a:lnTo>
                    <a:lnTo>
                      <a:pt x="579" y="369"/>
                    </a:lnTo>
                    <a:lnTo>
                      <a:pt x="577" y="369"/>
                    </a:lnTo>
                    <a:lnTo>
                      <a:pt x="571" y="371"/>
                    </a:lnTo>
                    <a:lnTo>
                      <a:pt x="570" y="373"/>
                    </a:lnTo>
                    <a:lnTo>
                      <a:pt x="564" y="375"/>
                    </a:lnTo>
                    <a:lnTo>
                      <a:pt x="560" y="377"/>
                    </a:lnTo>
                    <a:lnTo>
                      <a:pt x="554" y="379"/>
                    </a:lnTo>
                    <a:lnTo>
                      <a:pt x="551" y="380"/>
                    </a:lnTo>
                    <a:lnTo>
                      <a:pt x="545" y="382"/>
                    </a:lnTo>
                    <a:lnTo>
                      <a:pt x="539" y="384"/>
                    </a:lnTo>
                    <a:lnTo>
                      <a:pt x="533" y="388"/>
                    </a:lnTo>
                    <a:lnTo>
                      <a:pt x="530" y="388"/>
                    </a:lnTo>
                    <a:lnTo>
                      <a:pt x="524" y="392"/>
                    </a:lnTo>
                    <a:lnTo>
                      <a:pt x="516" y="394"/>
                    </a:lnTo>
                    <a:lnTo>
                      <a:pt x="513" y="398"/>
                    </a:lnTo>
                    <a:lnTo>
                      <a:pt x="505" y="399"/>
                    </a:lnTo>
                    <a:lnTo>
                      <a:pt x="499" y="403"/>
                    </a:lnTo>
                    <a:lnTo>
                      <a:pt x="494" y="405"/>
                    </a:lnTo>
                    <a:lnTo>
                      <a:pt x="488" y="407"/>
                    </a:lnTo>
                    <a:lnTo>
                      <a:pt x="480" y="411"/>
                    </a:lnTo>
                    <a:lnTo>
                      <a:pt x="473" y="415"/>
                    </a:lnTo>
                    <a:lnTo>
                      <a:pt x="467" y="417"/>
                    </a:lnTo>
                    <a:lnTo>
                      <a:pt x="459" y="420"/>
                    </a:lnTo>
                    <a:lnTo>
                      <a:pt x="452" y="424"/>
                    </a:lnTo>
                    <a:lnTo>
                      <a:pt x="444" y="426"/>
                    </a:lnTo>
                    <a:lnTo>
                      <a:pt x="438" y="430"/>
                    </a:lnTo>
                    <a:lnTo>
                      <a:pt x="433" y="434"/>
                    </a:lnTo>
                    <a:lnTo>
                      <a:pt x="423" y="437"/>
                    </a:lnTo>
                    <a:lnTo>
                      <a:pt x="418" y="439"/>
                    </a:lnTo>
                    <a:lnTo>
                      <a:pt x="410" y="443"/>
                    </a:lnTo>
                    <a:lnTo>
                      <a:pt x="404" y="447"/>
                    </a:lnTo>
                    <a:lnTo>
                      <a:pt x="397" y="451"/>
                    </a:lnTo>
                    <a:lnTo>
                      <a:pt x="387" y="453"/>
                    </a:lnTo>
                    <a:lnTo>
                      <a:pt x="381" y="456"/>
                    </a:lnTo>
                    <a:lnTo>
                      <a:pt x="374" y="460"/>
                    </a:lnTo>
                    <a:lnTo>
                      <a:pt x="368" y="462"/>
                    </a:lnTo>
                    <a:lnTo>
                      <a:pt x="361" y="466"/>
                    </a:lnTo>
                    <a:lnTo>
                      <a:pt x="351" y="470"/>
                    </a:lnTo>
                    <a:lnTo>
                      <a:pt x="343" y="472"/>
                    </a:lnTo>
                    <a:lnTo>
                      <a:pt x="338" y="475"/>
                    </a:lnTo>
                    <a:lnTo>
                      <a:pt x="330" y="477"/>
                    </a:lnTo>
                    <a:lnTo>
                      <a:pt x="323" y="479"/>
                    </a:lnTo>
                    <a:lnTo>
                      <a:pt x="315" y="483"/>
                    </a:lnTo>
                    <a:lnTo>
                      <a:pt x="307" y="487"/>
                    </a:lnTo>
                    <a:lnTo>
                      <a:pt x="300" y="489"/>
                    </a:lnTo>
                    <a:lnTo>
                      <a:pt x="294" y="491"/>
                    </a:lnTo>
                    <a:lnTo>
                      <a:pt x="286" y="493"/>
                    </a:lnTo>
                    <a:lnTo>
                      <a:pt x="279" y="496"/>
                    </a:lnTo>
                    <a:lnTo>
                      <a:pt x="271" y="496"/>
                    </a:lnTo>
                    <a:lnTo>
                      <a:pt x="264" y="498"/>
                    </a:lnTo>
                    <a:lnTo>
                      <a:pt x="258" y="498"/>
                    </a:lnTo>
                    <a:lnTo>
                      <a:pt x="250" y="500"/>
                    </a:lnTo>
                    <a:lnTo>
                      <a:pt x="243" y="500"/>
                    </a:lnTo>
                    <a:lnTo>
                      <a:pt x="237" y="502"/>
                    </a:lnTo>
                    <a:lnTo>
                      <a:pt x="229" y="502"/>
                    </a:lnTo>
                    <a:lnTo>
                      <a:pt x="224" y="504"/>
                    </a:lnTo>
                    <a:lnTo>
                      <a:pt x="216" y="504"/>
                    </a:lnTo>
                    <a:lnTo>
                      <a:pt x="210" y="504"/>
                    </a:lnTo>
                    <a:lnTo>
                      <a:pt x="205" y="504"/>
                    </a:lnTo>
                    <a:lnTo>
                      <a:pt x="197" y="504"/>
                    </a:lnTo>
                    <a:lnTo>
                      <a:pt x="191" y="504"/>
                    </a:lnTo>
                    <a:lnTo>
                      <a:pt x="186" y="504"/>
                    </a:lnTo>
                    <a:lnTo>
                      <a:pt x="180" y="502"/>
                    </a:lnTo>
                    <a:lnTo>
                      <a:pt x="176" y="502"/>
                    </a:lnTo>
                    <a:lnTo>
                      <a:pt x="169" y="500"/>
                    </a:lnTo>
                    <a:lnTo>
                      <a:pt x="163" y="500"/>
                    </a:lnTo>
                    <a:lnTo>
                      <a:pt x="157" y="498"/>
                    </a:lnTo>
                    <a:lnTo>
                      <a:pt x="152" y="498"/>
                    </a:lnTo>
                    <a:lnTo>
                      <a:pt x="148" y="496"/>
                    </a:lnTo>
                    <a:lnTo>
                      <a:pt x="142" y="496"/>
                    </a:lnTo>
                    <a:lnTo>
                      <a:pt x="138" y="493"/>
                    </a:lnTo>
                    <a:lnTo>
                      <a:pt x="133" y="491"/>
                    </a:lnTo>
                    <a:lnTo>
                      <a:pt x="129" y="489"/>
                    </a:lnTo>
                    <a:lnTo>
                      <a:pt x="123" y="489"/>
                    </a:lnTo>
                    <a:lnTo>
                      <a:pt x="119" y="485"/>
                    </a:lnTo>
                    <a:lnTo>
                      <a:pt x="115" y="483"/>
                    </a:lnTo>
                    <a:lnTo>
                      <a:pt x="108" y="479"/>
                    </a:lnTo>
                    <a:lnTo>
                      <a:pt x="100" y="474"/>
                    </a:lnTo>
                    <a:lnTo>
                      <a:pt x="95" y="466"/>
                    </a:lnTo>
                    <a:lnTo>
                      <a:pt x="87" y="460"/>
                    </a:lnTo>
                    <a:lnTo>
                      <a:pt x="81" y="453"/>
                    </a:lnTo>
                    <a:lnTo>
                      <a:pt x="77" y="445"/>
                    </a:lnTo>
                    <a:lnTo>
                      <a:pt x="72" y="437"/>
                    </a:lnTo>
                    <a:lnTo>
                      <a:pt x="68" y="430"/>
                    </a:lnTo>
                    <a:lnTo>
                      <a:pt x="68" y="424"/>
                    </a:lnTo>
                    <a:lnTo>
                      <a:pt x="66" y="420"/>
                    </a:lnTo>
                    <a:lnTo>
                      <a:pt x="66" y="417"/>
                    </a:lnTo>
                    <a:lnTo>
                      <a:pt x="66" y="413"/>
                    </a:lnTo>
                    <a:lnTo>
                      <a:pt x="62" y="407"/>
                    </a:lnTo>
                    <a:lnTo>
                      <a:pt x="62" y="403"/>
                    </a:lnTo>
                    <a:lnTo>
                      <a:pt x="62" y="398"/>
                    </a:lnTo>
                    <a:lnTo>
                      <a:pt x="62" y="394"/>
                    </a:lnTo>
                    <a:lnTo>
                      <a:pt x="60" y="388"/>
                    </a:lnTo>
                    <a:lnTo>
                      <a:pt x="60" y="382"/>
                    </a:lnTo>
                    <a:lnTo>
                      <a:pt x="62" y="379"/>
                    </a:lnTo>
                    <a:lnTo>
                      <a:pt x="62" y="373"/>
                    </a:lnTo>
                    <a:lnTo>
                      <a:pt x="62" y="367"/>
                    </a:lnTo>
                    <a:lnTo>
                      <a:pt x="66" y="361"/>
                    </a:lnTo>
                    <a:lnTo>
                      <a:pt x="66" y="356"/>
                    </a:lnTo>
                    <a:lnTo>
                      <a:pt x="68" y="352"/>
                    </a:lnTo>
                    <a:lnTo>
                      <a:pt x="68" y="344"/>
                    </a:lnTo>
                    <a:lnTo>
                      <a:pt x="70" y="341"/>
                    </a:lnTo>
                    <a:lnTo>
                      <a:pt x="74" y="333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18"/>
                    </a:lnTo>
                    <a:lnTo>
                      <a:pt x="83" y="312"/>
                    </a:lnTo>
                    <a:lnTo>
                      <a:pt x="87" y="306"/>
                    </a:lnTo>
                    <a:lnTo>
                      <a:pt x="87" y="299"/>
                    </a:lnTo>
                    <a:lnTo>
                      <a:pt x="91" y="295"/>
                    </a:lnTo>
                    <a:lnTo>
                      <a:pt x="95" y="287"/>
                    </a:lnTo>
                    <a:lnTo>
                      <a:pt x="98" y="284"/>
                    </a:lnTo>
                    <a:lnTo>
                      <a:pt x="100" y="278"/>
                    </a:lnTo>
                    <a:lnTo>
                      <a:pt x="104" y="272"/>
                    </a:lnTo>
                    <a:lnTo>
                      <a:pt x="108" y="266"/>
                    </a:lnTo>
                    <a:lnTo>
                      <a:pt x="112" y="261"/>
                    </a:lnTo>
                    <a:lnTo>
                      <a:pt x="115" y="253"/>
                    </a:lnTo>
                    <a:lnTo>
                      <a:pt x="119" y="249"/>
                    </a:lnTo>
                    <a:lnTo>
                      <a:pt x="123" y="242"/>
                    </a:lnTo>
                    <a:lnTo>
                      <a:pt x="129" y="238"/>
                    </a:lnTo>
                    <a:lnTo>
                      <a:pt x="133" y="232"/>
                    </a:lnTo>
                    <a:lnTo>
                      <a:pt x="134" y="225"/>
                    </a:lnTo>
                    <a:lnTo>
                      <a:pt x="140" y="219"/>
                    </a:lnTo>
                    <a:lnTo>
                      <a:pt x="144" y="215"/>
                    </a:lnTo>
                    <a:lnTo>
                      <a:pt x="148" y="208"/>
                    </a:lnTo>
                    <a:lnTo>
                      <a:pt x="152" y="204"/>
                    </a:lnTo>
                    <a:lnTo>
                      <a:pt x="157" y="198"/>
                    </a:lnTo>
                    <a:lnTo>
                      <a:pt x="161" y="194"/>
                    </a:lnTo>
                    <a:lnTo>
                      <a:pt x="165" y="187"/>
                    </a:lnTo>
                    <a:lnTo>
                      <a:pt x="169" y="183"/>
                    </a:lnTo>
                    <a:lnTo>
                      <a:pt x="174" y="177"/>
                    </a:lnTo>
                    <a:lnTo>
                      <a:pt x="178" y="171"/>
                    </a:lnTo>
                    <a:lnTo>
                      <a:pt x="184" y="168"/>
                    </a:lnTo>
                    <a:lnTo>
                      <a:pt x="188" y="162"/>
                    </a:lnTo>
                    <a:lnTo>
                      <a:pt x="193" y="158"/>
                    </a:lnTo>
                    <a:lnTo>
                      <a:pt x="197" y="152"/>
                    </a:lnTo>
                    <a:lnTo>
                      <a:pt x="201" y="147"/>
                    </a:lnTo>
                    <a:lnTo>
                      <a:pt x="205" y="141"/>
                    </a:lnTo>
                    <a:lnTo>
                      <a:pt x="210" y="137"/>
                    </a:lnTo>
                    <a:lnTo>
                      <a:pt x="214" y="133"/>
                    </a:lnTo>
                    <a:lnTo>
                      <a:pt x="218" y="130"/>
                    </a:lnTo>
                    <a:lnTo>
                      <a:pt x="224" y="124"/>
                    </a:lnTo>
                    <a:lnTo>
                      <a:pt x="228" y="120"/>
                    </a:lnTo>
                    <a:lnTo>
                      <a:pt x="231" y="114"/>
                    </a:lnTo>
                    <a:lnTo>
                      <a:pt x="237" y="111"/>
                    </a:lnTo>
                    <a:lnTo>
                      <a:pt x="241" y="105"/>
                    </a:lnTo>
                    <a:lnTo>
                      <a:pt x="245" y="103"/>
                    </a:lnTo>
                    <a:lnTo>
                      <a:pt x="248" y="99"/>
                    </a:lnTo>
                    <a:lnTo>
                      <a:pt x="256" y="92"/>
                    </a:lnTo>
                    <a:lnTo>
                      <a:pt x="264" y="86"/>
                    </a:lnTo>
                    <a:lnTo>
                      <a:pt x="271" y="78"/>
                    </a:lnTo>
                    <a:lnTo>
                      <a:pt x="277" y="71"/>
                    </a:lnTo>
                    <a:lnTo>
                      <a:pt x="285" y="65"/>
                    </a:lnTo>
                    <a:lnTo>
                      <a:pt x="290" y="59"/>
                    </a:lnTo>
                    <a:lnTo>
                      <a:pt x="296" y="56"/>
                    </a:lnTo>
                    <a:lnTo>
                      <a:pt x="302" y="52"/>
                    </a:lnTo>
                    <a:lnTo>
                      <a:pt x="305" y="48"/>
                    </a:lnTo>
                    <a:lnTo>
                      <a:pt x="309" y="46"/>
                    </a:lnTo>
                    <a:lnTo>
                      <a:pt x="315" y="40"/>
                    </a:lnTo>
                    <a:lnTo>
                      <a:pt x="319" y="33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6"/>
                    </a:lnTo>
                    <a:lnTo>
                      <a:pt x="323" y="12"/>
                    </a:lnTo>
                    <a:lnTo>
                      <a:pt x="323" y="6"/>
                    </a:lnTo>
                    <a:lnTo>
                      <a:pt x="319" y="4"/>
                    </a:lnTo>
                    <a:lnTo>
                      <a:pt x="315" y="2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298" y="0"/>
                    </a:lnTo>
                    <a:lnTo>
                      <a:pt x="294" y="2"/>
                    </a:lnTo>
                    <a:lnTo>
                      <a:pt x="290" y="4"/>
                    </a:lnTo>
                    <a:lnTo>
                      <a:pt x="285" y="4"/>
                    </a:lnTo>
                    <a:lnTo>
                      <a:pt x="277" y="6"/>
                    </a:lnTo>
                    <a:lnTo>
                      <a:pt x="271" y="8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2" y="21"/>
                    </a:lnTo>
                    <a:lnTo>
                      <a:pt x="245" y="25"/>
                    </a:lnTo>
                    <a:lnTo>
                      <a:pt x="239" y="3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4725988" y="4065588"/>
                <a:ext cx="315912" cy="231775"/>
              </a:xfrm>
              <a:custGeom>
                <a:avLst/>
                <a:gdLst>
                  <a:gd name="T0" fmla="*/ 194 w 235"/>
                  <a:gd name="T1" fmla="*/ 2 h 175"/>
                  <a:gd name="T2" fmla="*/ 186 w 235"/>
                  <a:gd name="T3" fmla="*/ 4 h 175"/>
                  <a:gd name="T4" fmla="*/ 177 w 235"/>
                  <a:gd name="T5" fmla="*/ 12 h 175"/>
                  <a:gd name="T6" fmla="*/ 165 w 235"/>
                  <a:gd name="T7" fmla="*/ 19 h 175"/>
                  <a:gd name="T8" fmla="*/ 152 w 235"/>
                  <a:gd name="T9" fmla="*/ 29 h 175"/>
                  <a:gd name="T10" fmla="*/ 137 w 235"/>
                  <a:gd name="T11" fmla="*/ 40 h 175"/>
                  <a:gd name="T12" fmla="*/ 123 w 235"/>
                  <a:gd name="T13" fmla="*/ 48 h 175"/>
                  <a:gd name="T14" fmla="*/ 116 w 235"/>
                  <a:gd name="T15" fmla="*/ 54 h 175"/>
                  <a:gd name="T16" fmla="*/ 102 w 235"/>
                  <a:gd name="T17" fmla="*/ 61 h 175"/>
                  <a:gd name="T18" fmla="*/ 91 w 235"/>
                  <a:gd name="T19" fmla="*/ 71 h 175"/>
                  <a:gd name="T20" fmla="*/ 82 w 235"/>
                  <a:gd name="T21" fmla="*/ 76 h 175"/>
                  <a:gd name="T22" fmla="*/ 68 w 235"/>
                  <a:gd name="T23" fmla="*/ 86 h 175"/>
                  <a:gd name="T24" fmla="*/ 53 w 235"/>
                  <a:gd name="T25" fmla="*/ 99 h 175"/>
                  <a:gd name="T26" fmla="*/ 38 w 235"/>
                  <a:gd name="T27" fmla="*/ 112 h 175"/>
                  <a:gd name="T28" fmla="*/ 25 w 235"/>
                  <a:gd name="T29" fmla="*/ 122 h 175"/>
                  <a:gd name="T30" fmla="*/ 15 w 235"/>
                  <a:gd name="T31" fmla="*/ 133 h 175"/>
                  <a:gd name="T32" fmla="*/ 7 w 235"/>
                  <a:gd name="T33" fmla="*/ 143 h 175"/>
                  <a:gd name="T34" fmla="*/ 2 w 235"/>
                  <a:gd name="T35" fmla="*/ 154 h 175"/>
                  <a:gd name="T36" fmla="*/ 0 w 235"/>
                  <a:gd name="T37" fmla="*/ 166 h 175"/>
                  <a:gd name="T38" fmla="*/ 6 w 235"/>
                  <a:gd name="T39" fmla="*/ 173 h 175"/>
                  <a:gd name="T40" fmla="*/ 19 w 235"/>
                  <a:gd name="T41" fmla="*/ 175 h 175"/>
                  <a:gd name="T42" fmla="*/ 28 w 235"/>
                  <a:gd name="T43" fmla="*/ 173 h 175"/>
                  <a:gd name="T44" fmla="*/ 40 w 235"/>
                  <a:gd name="T45" fmla="*/ 169 h 175"/>
                  <a:gd name="T46" fmla="*/ 49 w 235"/>
                  <a:gd name="T47" fmla="*/ 168 h 175"/>
                  <a:gd name="T48" fmla="*/ 61 w 235"/>
                  <a:gd name="T49" fmla="*/ 162 h 175"/>
                  <a:gd name="T50" fmla="*/ 72 w 235"/>
                  <a:gd name="T51" fmla="*/ 156 h 175"/>
                  <a:gd name="T52" fmla="*/ 83 w 235"/>
                  <a:gd name="T53" fmla="*/ 150 h 175"/>
                  <a:gd name="T54" fmla="*/ 95 w 235"/>
                  <a:gd name="T55" fmla="*/ 143 h 175"/>
                  <a:gd name="T56" fmla="*/ 106 w 235"/>
                  <a:gd name="T57" fmla="*/ 135 h 175"/>
                  <a:gd name="T58" fmla="*/ 118 w 235"/>
                  <a:gd name="T59" fmla="*/ 128 h 175"/>
                  <a:gd name="T60" fmla="*/ 129 w 235"/>
                  <a:gd name="T61" fmla="*/ 120 h 175"/>
                  <a:gd name="T62" fmla="*/ 140 w 235"/>
                  <a:gd name="T63" fmla="*/ 114 h 175"/>
                  <a:gd name="T64" fmla="*/ 148 w 235"/>
                  <a:gd name="T65" fmla="*/ 105 h 175"/>
                  <a:gd name="T66" fmla="*/ 158 w 235"/>
                  <a:gd name="T67" fmla="*/ 97 h 175"/>
                  <a:gd name="T68" fmla="*/ 167 w 235"/>
                  <a:gd name="T69" fmla="*/ 93 h 175"/>
                  <a:gd name="T70" fmla="*/ 180 w 235"/>
                  <a:gd name="T71" fmla="*/ 84 h 175"/>
                  <a:gd name="T72" fmla="*/ 197 w 235"/>
                  <a:gd name="T73" fmla="*/ 74 h 175"/>
                  <a:gd name="T74" fmla="*/ 211 w 235"/>
                  <a:gd name="T75" fmla="*/ 67 h 175"/>
                  <a:gd name="T76" fmla="*/ 220 w 235"/>
                  <a:gd name="T77" fmla="*/ 57 h 175"/>
                  <a:gd name="T78" fmla="*/ 228 w 235"/>
                  <a:gd name="T79" fmla="*/ 48 h 175"/>
                  <a:gd name="T80" fmla="*/ 234 w 235"/>
                  <a:gd name="T81" fmla="*/ 38 h 175"/>
                  <a:gd name="T82" fmla="*/ 234 w 235"/>
                  <a:gd name="T83" fmla="*/ 25 h 175"/>
                  <a:gd name="T84" fmla="*/ 230 w 235"/>
                  <a:gd name="T85" fmla="*/ 14 h 175"/>
                  <a:gd name="T86" fmla="*/ 220 w 235"/>
                  <a:gd name="T87" fmla="*/ 6 h 175"/>
                  <a:gd name="T88" fmla="*/ 209 w 235"/>
                  <a:gd name="T89" fmla="*/ 0 h 175"/>
                  <a:gd name="T90" fmla="*/ 199 w 235"/>
                  <a:gd name="T91" fmla="*/ 0 h 175"/>
                  <a:gd name="T92" fmla="*/ 197 w 235"/>
                  <a:gd name="T93" fmla="*/ 0 h 1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5"/>
                  <a:gd name="T142" fmla="*/ 0 h 175"/>
                  <a:gd name="T143" fmla="*/ 235 w 235"/>
                  <a:gd name="T144" fmla="*/ 175 h 1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5" h="175">
                    <a:moveTo>
                      <a:pt x="197" y="0"/>
                    </a:moveTo>
                    <a:lnTo>
                      <a:pt x="194" y="2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82" y="8"/>
                    </a:lnTo>
                    <a:lnTo>
                      <a:pt x="177" y="12"/>
                    </a:lnTo>
                    <a:lnTo>
                      <a:pt x="173" y="16"/>
                    </a:lnTo>
                    <a:lnTo>
                      <a:pt x="165" y="19"/>
                    </a:lnTo>
                    <a:lnTo>
                      <a:pt x="159" y="23"/>
                    </a:lnTo>
                    <a:lnTo>
                      <a:pt x="152" y="29"/>
                    </a:lnTo>
                    <a:lnTo>
                      <a:pt x="144" y="33"/>
                    </a:lnTo>
                    <a:lnTo>
                      <a:pt x="137" y="40"/>
                    </a:lnTo>
                    <a:lnTo>
                      <a:pt x="127" y="44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6" y="54"/>
                    </a:lnTo>
                    <a:lnTo>
                      <a:pt x="110" y="55"/>
                    </a:lnTo>
                    <a:lnTo>
                      <a:pt x="102" y="61"/>
                    </a:lnTo>
                    <a:lnTo>
                      <a:pt x="95" y="69"/>
                    </a:lnTo>
                    <a:lnTo>
                      <a:pt x="91" y="71"/>
                    </a:lnTo>
                    <a:lnTo>
                      <a:pt x="85" y="74"/>
                    </a:lnTo>
                    <a:lnTo>
                      <a:pt x="82" y="76"/>
                    </a:lnTo>
                    <a:lnTo>
                      <a:pt x="78" y="80"/>
                    </a:lnTo>
                    <a:lnTo>
                      <a:pt x="68" y="86"/>
                    </a:lnTo>
                    <a:lnTo>
                      <a:pt x="61" y="93"/>
                    </a:lnTo>
                    <a:lnTo>
                      <a:pt x="53" y="99"/>
                    </a:lnTo>
                    <a:lnTo>
                      <a:pt x="45" y="105"/>
                    </a:lnTo>
                    <a:lnTo>
                      <a:pt x="38" y="112"/>
                    </a:lnTo>
                    <a:lnTo>
                      <a:pt x="32" y="118"/>
                    </a:lnTo>
                    <a:lnTo>
                      <a:pt x="25" y="122"/>
                    </a:lnTo>
                    <a:lnTo>
                      <a:pt x="19" y="128"/>
                    </a:lnTo>
                    <a:lnTo>
                      <a:pt x="15" y="133"/>
                    </a:lnTo>
                    <a:lnTo>
                      <a:pt x="11" y="139"/>
                    </a:lnTo>
                    <a:lnTo>
                      <a:pt x="7" y="143"/>
                    </a:lnTo>
                    <a:lnTo>
                      <a:pt x="4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69"/>
                    </a:lnTo>
                    <a:lnTo>
                      <a:pt x="6" y="173"/>
                    </a:lnTo>
                    <a:lnTo>
                      <a:pt x="11" y="175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34" y="171"/>
                    </a:lnTo>
                    <a:lnTo>
                      <a:pt x="40" y="169"/>
                    </a:lnTo>
                    <a:lnTo>
                      <a:pt x="45" y="169"/>
                    </a:lnTo>
                    <a:lnTo>
                      <a:pt x="49" y="168"/>
                    </a:lnTo>
                    <a:lnTo>
                      <a:pt x="55" y="164"/>
                    </a:lnTo>
                    <a:lnTo>
                      <a:pt x="61" y="162"/>
                    </a:lnTo>
                    <a:lnTo>
                      <a:pt x="66" y="160"/>
                    </a:lnTo>
                    <a:lnTo>
                      <a:pt x="72" y="156"/>
                    </a:lnTo>
                    <a:lnTo>
                      <a:pt x="78" y="152"/>
                    </a:lnTo>
                    <a:lnTo>
                      <a:pt x="83" y="150"/>
                    </a:lnTo>
                    <a:lnTo>
                      <a:pt x="91" y="149"/>
                    </a:lnTo>
                    <a:lnTo>
                      <a:pt x="95" y="143"/>
                    </a:lnTo>
                    <a:lnTo>
                      <a:pt x="101" y="141"/>
                    </a:lnTo>
                    <a:lnTo>
                      <a:pt x="106" y="135"/>
                    </a:lnTo>
                    <a:lnTo>
                      <a:pt x="112" y="131"/>
                    </a:lnTo>
                    <a:lnTo>
                      <a:pt x="118" y="128"/>
                    </a:lnTo>
                    <a:lnTo>
                      <a:pt x="123" y="124"/>
                    </a:lnTo>
                    <a:lnTo>
                      <a:pt x="129" y="120"/>
                    </a:lnTo>
                    <a:lnTo>
                      <a:pt x="137" y="118"/>
                    </a:lnTo>
                    <a:lnTo>
                      <a:pt x="140" y="114"/>
                    </a:lnTo>
                    <a:lnTo>
                      <a:pt x="146" y="109"/>
                    </a:lnTo>
                    <a:lnTo>
                      <a:pt x="148" y="105"/>
                    </a:lnTo>
                    <a:lnTo>
                      <a:pt x="154" y="103"/>
                    </a:lnTo>
                    <a:lnTo>
                      <a:pt x="158" y="97"/>
                    </a:lnTo>
                    <a:lnTo>
                      <a:pt x="163" y="95"/>
                    </a:lnTo>
                    <a:lnTo>
                      <a:pt x="167" y="93"/>
                    </a:lnTo>
                    <a:lnTo>
                      <a:pt x="173" y="90"/>
                    </a:lnTo>
                    <a:lnTo>
                      <a:pt x="180" y="84"/>
                    </a:lnTo>
                    <a:lnTo>
                      <a:pt x="190" y="78"/>
                    </a:lnTo>
                    <a:lnTo>
                      <a:pt x="197" y="74"/>
                    </a:lnTo>
                    <a:lnTo>
                      <a:pt x="205" y="71"/>
                    </a:lnTo>
                    <a:lnTo>
                      <a:pt x="211" y="67"/>
                    </a:lnTo>
                    <a:lnTo>
                      <a:pt x="216" y="61"/>
                    </a:lnTo>
                    <a:lnTo>
                      <a:pt x="220" y="57"/>
                    </a:lnTo>
                    <a:lnTo>
                      <a:pt x="226" y="54"/>
                    </a:lnTo>
                    <a:lnTo>
                      <a:pt x="228" y="48"/>
                    </a:lnTo>
                    <a:lnTo>
                      <a:pt x="232" y="42"/>
                    </a:lnTo>
                    <a:lnTo>
                      <a:pt x="234" y="38"/>
                    </a:lnTo>
                    <a:lnTo>
                      <a:pt x="235" y="31"/>
                    </a:lnTo>
                    <a:lnTo>
                      <a:pt x="234" y="25"/>
                    </a:lnTo>
                    <a:lnTo>
                      <a:pt x="232" y="19"/>
                    </a:lnTo>
                    <a:lnTo>
                      <a:pt x="230" y="14"/>
                    </a:lnTo>
                    <a:lnTo>
                      <a:pt x="228" y="12"/>
                    </a:lnTo>
                    <a:lnTo>
                      <a:pt x="220" y="6"/>
                    </a:lnTo>
                    <a:lnTo>
                      <a:pt x="216" y="4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199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 rot="10800000">
                <a:off x="3070223" y="3436939"/>
                <a:ext cx="2949576" cy="3000375"/>
                <a:chOff x="1934" y="2165"/>
                <a:chExt cx="1858" cy="1890"/>
              </a:xfrm>
            </p:grpSpPr>
            <p:sp>
              <p:nvSpPr>
                <p:cNvPr id="14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34" y="2165"/>
                  <a:ext cx="1858" cy="1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2531" y="2762"/>
                  <a:ext cx="625" cy="573"/>
                </a:xfrm>
                <a:custGeom>
                  <a:avLst/>
                  <a:gdLst>
                    <a:gd name="T0" fmla="*/ 258 w 741"/>
                    <a:gd name="T1" fmla="*/ 7 h 680"/>
                    <a:gd name="T2" fmla="*/ 205 w 741"/>
                    <a:gd name="T3" fmla="*/ 26 h 680"/>
                    <a:gd name="T4" fmla="*/ 146 w 741"/>
                    <a:gd name="T5" fmla="*/ 59 h 680"/>
                    <a:gd name="T6" fmla="*/ 87 w 741"/>
                    <a:gd name="T7" fmla="*/ 106 h 680"/>
                    <a:gd name="T8" fmla="*/ 38 w 741"/>
                    <a:gd name="T9" fmla="*/ 173 h 680"/>
                    <a:gd name="T10" fmla="*/ 7 w 741"/>
                    <a:gd name="T11" fmla="*/ 260 h 680"/>
                    <a:gd name="T12" fmla="*/ 2 w 741"/>
                    <a:gd name="T13" fmla="*/ 370 h 680"/>
                    <a:gd name="T14" fmla="*/ 26 w 741"/>
                    <a:gd name="T15" fmla="*/ 469 h 680"/>
                    <a:gd name="T16" fmla="*/ 74 w 741"/>
                    <a:gd name="T17" fmla="*/ 547 h 680"/>
                    <a:gd name="T18" fmla="*/ 142 w 741"/>
                    <a:gd name="T19" fmla="*/ 604 h 680"/>
                    <a:gd name="T20" fmla="*/ 220 w 741"/>
                    <a:gd name="T21" fmla="*/ 646 h 680"/>
                    <a:gd name="T22" fmla="*/ 302 w 741"/>
                    <a:gd name="T23" fmla="*/ 669 h 680"/>
                    <a:gd name="T24" fmla="*/ 376 w 741"/>
                    <a:gd name="T25" fmla="*/ 678 h 680"/>
                    <a:gd name="T26" fmla="*/ 439 w 741"/>
                    <a:gd name="T27" fmla="*/ 676 h 680"/>
                    <a:gd name="T28" fmla="*/ 496 w 741"/>
                    <a:gd name="T29" fmla="*/ 661 h 680"/>
                    <a:gd name="T30" fmla="*/ 556 w 741"/>
                    <a:gd name="T31" fmla="*/ 636 h 680"/>
                    <a:gd name="T32" fmla="*/ 617 w 741"/>
                    <a:gd name="T33" fmla="*/ 598 h 680"/>
                    <a:gd name="T34" fmla="*/ 667 w 741"/>
                    <a:gd name="T35" fmla="*/ 547 h 680"/>
                    <a:gd name="T36" fmla="*/ 710 w 741"/>
                    <a:gd name="T37" fmla="*/ 482 h 680"/>
                    <a:gd name="T38" fmla="*/ 735 w 741"/>
                    <a:gd name="T39" fmla="*/ 408 h 680"/>
                    <a:gd name="T40" fmla="*/ 741 w 741"/>
                    <a:gd name="T41" fmla="*/ 321 h 680"/>
                    <a:gd name="T42" fmla="*/ 726 w 741"/>
                    <a:gd name="T43" fmla="*/ 231 h 680"/>
                    <a:gd name="T44" fmla="*/ 693 w 741"/>
                    <a:gd name="T45" fmla="*/ 161 h 680"/>
                    <a:gd name="T46" fmla="*/ 650 w 741"/>
                    <a:gd name="T47" fmla="*/ 102 h 680"/>
                    <a:gd name="T48" fmla="*/ 602 w 741"/>
                    <a:gd name="T49" fmla="*/ 60 h 680"/>
                    <a:gd name="T50" fmla="*/ 549 w 741"/>
                    <a:gd name="T51" fmla="*/ 28 h 680"/>
                    <a:gd name="T52" fmla="*/ 503 w 741"/>
                    <a:gd name="T53" fmla="*/ 9 h 680"/>
                    <a:gd name="T54" fmla="*/ 458 w 741"/>
                    <a:gd name="T55" fmla="*/ 0 h 680"/>
                    <a:gd name="T56" fmla="*/ 422 w 741"/>
                    <a:gd name="T57" fmla="*/ 19 h 680"/>
                    <a:gd name="T58" fmla="*/ 448 w 741"/>
                    <a:gd name="T59" fmla="*/ 55 h 680"/>
                    <a:gd name="T60" fmla="*/ 494 w 741"/>
                    <a:gd name="T61" fmla="*/ 76 h 680"/>
                    <a:gd name="T62" fmla="*/ 537 w 741"/>
                    <a:gd name="T63" fmla="*/ 104 h 680"/>
                    <a:gd name="T64" fmla="*/ 591 w 741"/>
                    <a:gd name="T65" fmla="*/ 148 h 680"/>
                    <a:gd name="T66" fmla="*/ 634 w 741"/>
                    <a:gd name="T67" fmla="*/ 207 h 680"/>
                    <a:gd name="T68" fmla="*/ 653 w 741"/>
                    <a:gd name="T69" fmla="*/ 254 h 680"/>
                    <a:gd name="T70" fmla="*/ 663 w 741"/>
                    <a:gd name="T71" fmla="*/ 294 h 680"/>
                    <a:gd name="T72" fmla="*/ 665 w 741"/>
                    <a:gd name="T73" fmla="*/ 336 h 680"/>
                    <a:gd name="T74" fmla="*/ 663 w 741"/>
                    <a:gd name="T75" fmla="*/ 382 h 680"/>
                    <a:gd name="T76" fmla="*/ 646 w 741"/>
                    <a:gd name="T77" fmla="*/ 446 h 680"/>
                    <a:gd name="T78" fmla="*/ 612 w 741"/>
                    <a:gd name="T79" fmla="*/ 501 h 680"/>
                    <a:gd name="T80" fmla="*/ 570 w 741"/>
                    <a:gd name="T81" fmla="*/ 547 h 680"/>
                    <a:gd name="T82" fmla="*/ 522 w 741"/>
                    <a:gd name="T83" fmla="*/ 577 h 680"/>
                    <a:gd name="T84" fmla="*/ 469 w 741"/>
                    <a:gd name="T85" fmla="*/ 602 h 680"/>
                    <a:gd name="T86" fmla="*/ 403 w 741"/>
                    <a:gd name="T87" fmla="*/ 612 h 680"/>
                    <a:gd name="T88" fmla="*/ 328 w 741"/>
                    <a:gd name="T89" fmla="*/ 610 h 680"/>
                    <a:gd name="T90" fmla="*/ 262 w 741"/>
                    <a:gd name="T91" fmla="*/ 593 h 680"/>
                    <a:gd name="T92" fmla="*/ 201 w 741"/>
                    <a:gd name="T93" fmla="*/ 564 h 680"/>
                    <a:gd name="T94" fmla="*/ 155 w 741"/>
                    <a:gd name="T95" fmla="*/ 528 h 680"/>
                    <a:gd name="T96" fmla="*/ 117 w 741"/>
                    <a:gd name="T97" fmla="*/ 486 h 680"/>
                    <a:gd name="T98" fmla="*/ 93 w 741"/>
                    <a:gd name="T99" fmla="*/ 437 h 680"/>
                    <a:gd name="T100" fmla="*/ 78 w 741"/>
                    <a:gd name="T101" fmla="*/ 382 h 680"/>
                    <a:gd name="T102" fmla="*/ 78 w 741"/>
                    <a:gd name="T103" fmla="*/ 326 h 680"/>
                    <a:gd name="T104" fmla="*/ 83 w 741"/>
                    <a:gd name="T105" fmla="*/ 273 h 680"/>
                    <a:gd name="T106" fmla="*/ 98 w 741"/>
                    <a:gd name="T107" fmla="*/ 228 h 680"/>
                    <a:gd name="T108" fmla="*/ 123 w 741"/>
                    <a:gd name="T109" fmla="*/ 182 h 680"/>
                    <a:gd name="T110" fmla="*/ 174 w 741"/>
                    <a:gd name="T111" fmla="*/ 131 h 680"/>
                    <a:gd name="T112" fmla="*/ 220 w 741"/>
                    <a:gd name="T113" fmla="*/ 106 h 680"/>
                    <a:gd name="T114" fmla="*/ 268 w 741"/>
                    <a:gd name="T115" fmla="*/ 87 h 680"/>
                    <a:gd name="T116" fmla="*/ 311 w 741"/>
                    <a:gd name="T117" fmla="*/ 62 h 680"/>
                    <a:gd name="T118" fmla="*/ 321 w 741"/>
                    <a:gd name="T119" fmla="*/ 9 h 6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1"/>
                    <a:gd name="T181" fmla="*/ 0 h 680"/>
                    <a:gd name="T182" fmla="*/ 741 w 741"/>
                    <a:gd name="T183" fmla="*/ 680 h 68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1" h="680">
                      <a:moveTo>
                        <a:pt x="307" y="0"/>
                      </a:moveTo>
                      <a:lnTo>
                        <a:pt x="302" y="0"/>
                      </a:lnTo>
                      <a:lnTo>
                        <a:pt x="294" y="0"/>
                      </a:lnTo>
                      <a:lnTo>
                        <a:pt x="287" y="0"/>
                      </a:lnTo>
                      <a:lnTo>
                        <a:pt x="279" y="3"/>
                      </a:lnTo>
                      <a:lnTo>
                        <a:pt x="275" y="3"/>
                      </a:lnTo>
                      <a:lnTo>
                        <a:pt x="269" y="5"/>
                      </a:lnTo>
                      <a:lnTo>
                        <a:pt x="264" y="5"/>
                      </a:lnTo>
                      <a:lnTo>
                        <a:pt x="258" y="7"/>
                      </a:lnTo>
                      <a:lnTo>
                        <a:pt x="252" y="9"/>
                      </a:lnTo>
                      <a:lnTo>
                        <a:pt x="247" y="9"/>
                      </a:lnTo>
                      <a:lnTo>
                        <a:pt x="241" y="11"/>
                      </a:lnTo>
                      <a:lnTo>
                        <a:pt x="237" y="15"/>
                      </a:lnTo>
                      <a:lnTo>
                        <a:pt x="230" y="17"/>
                      </a:lnTo>
                      <a:lnTo>
                        <a:pt x="224" y="17"/>
                      </a:lnTo>
                      <a:lnTo>
                        <a:pt x="218" y="19"/>
                      </a:lnTo>
                      <a:lnTo>
                        <a:pt x="211" y="22"/>
                      </a:lnTo>
                      <a:lnTo>
                        <a:pt x="205" y="26"/>
                      </a:lnTo>
                      <a:lnTo>
                        <a:pt x="199" y="26"/>
                      </a:lnTo>
                      <a:lnTo>
                        <a:pt x="192" y="30"/>
                      </a:lnTo>
                      <a:lnTo>
                        <a:pt x="186" y="36"/>
                      </a:lnTo>
                      <a:lnTo>
                        <a:pt x="178" y="38"/>
                      </a:lnTo>
                      <a:lnTo>
                        <a:pt x="173" y="41"/>
                      </a:lnTo>
                      <a:lnTo>
                        <a:pt x="165" y="45"/>
                      </a:lnTo>
                      <a:lnTo>
                        <a:pt x="159" y="49"/>
                      </a:lnTo>
                      <a:lnTo>
                        <a:pt x="152" y="55"/>
                      </a:lnTo>
                      <a:lnTo>
                        <a:pt x="146" y="59"/>
                      </a:lnTo>
                      <a:lnTo>
                        <a:pt x="138" y="62"/>
                      </a:lnTo>
                      <a:lnTo>
                        <a:pt x="133" y="68"/>
                      </a:lnTo>
                      <a:lnTo>
                        <a:pt x="125" y="72"/>
                      </a:lnTo>
                      <a:lnTo>
                        <a:pt x="119" y="78"/>
                      </a:lnTo>
                      <a:lnTo>
                        <a:pt x="112" y="81"/>
                      </a:lnTo>
                      <a:lnTo>
                        <a:pt x="106" y="89"/>
                      </a:lnTo>
                      <a:lnTo>
                        <a:pt x="98" y="93"/>
                      </a:lnTo>
                      <a:lnTo>
                        <a:pt x="93" y="100"/>
                      </a:lnTo>
                      <a:lnTo>
                        <a:pt x="87" y="106"/>
                      </a:lnTo>
                      <a:lnTo>
                        <a:pt x="81" y="114"/>
                      </a:lnTo>
                      <a:lnTo>
                        <a:pt x="74" y="119"/>
                      </a:lnTo>
                      <a:lnTo>
                        <a:pt x="68" y="127"/>
                      </a:lnTo>
                      <a:lnTo>
                        <a:pt x="62" y="135"/>
                      </a:lnTo>
                      <a:lnTo>
                        <a:pt x="57" y="140"/>
                      </a:lnTo>
                      <a:lnTo>
                        <a:pt x="53" y="148"/>
                      </a:lnTo>
                      <a:lnTo>
                        <a:pt x="47" y="155"/>
                      </a:lnTo>
                      <a:lnTo>
                        <a:pt x="43" y="163"/>
                      </a:lnTo>
                      <a:lnTo>
                        <a:pt x="38" y="173"/>
                      </a:lnTo>
                      <a:lnTo>
                        <a:pt x="34" y="182"/>
                      </a:lnTo>
                      <a:lnTo>
                        <a:pt x="28" y="192"/>
                      </a:lnTo>
                      <a:lnTo>
                        <a:pt x="24" y="199"/>
                      </a:lnTo>
                      <a:lnTo>
                        <a:pt x="21" y="209"/>
                      </a:lnTo>
                      <a:lnTo>
                        <a:pt x="19" y="218"/>
                      </a:lnTo>
                      <a:lnTo>
                        <a:pt x="15" y="228"/>
                      </a:lnTo>
                      <a:lnTo>
                        <a:pt x="11" y="237"/>
                      </a:lnTo>
                      <a:lnTo>
                        <a:pt x="9" y="249"/>
                      </a:lnTo>
                      <a:lnTo>
                        <a:pt x="7" y="260"/>
                      </a:lnTo>
                      <a:lnTo>
                        <a:pt x="3" y="271"/>
                      </a:lnTo>
                      <a:lnTo>
                        <a:pt x="2" y="283"/>
                      </a:lnTo>
                      <a:lnTo>
                        <a:pt x="2" y="294"/>
                      </a:lnTo>
                      <a:lnTo>
                        <a:pt x="2" y="306"/>
                      </a:lnTo>
                      <a:lnTo>
                        <a:pt x="0" y="319"/>
                      </a:lnTo>
                      <a:lnTo>
                        <a:pt x="0" y="330"/>
                      </a:lnTo>
                      <a:lnTo>
                        <a:pt x="2" y="345"/>
                      </a:lnTo>
                      <a:lnTo>
                        <a:pt x="2" y="357"/>
                      </a:lnTo>
                      <a:lnTo>
                        <a:pt x="2" y="370"/>
                      </a:lnTo>
                      <a:lnTo>
                        <a:pt x="2" y="382"/>
                      </a:lnTo>
                      <a:lnTo>
                        <a:pt x="3" y="393"/>
                      </a:lnTo>
                      <a:lnTo>
                        <a:pt x="5" y="404"/>
                      </a:lnTo>
                      <a:lnTo>
                        <a:pt x="7" y="418"/>
                      </a:lnTo>
                      <a:lnTo>
                        <a:pt x="9" y="427"/>
                      </a:lnTo>
                      <a:lnTo>
                        <a:pt x="13" y="439"/>
                      </a:lnTo>
                      <a:lnTo>
                        <a:pt x="17" y="448"/>
                      </a:lnTo>
                      <a:lnTo>
                        <a:pt x="21" y="460"/>
                      </a:lnTo>
                      <a:lnTo>
                        <a:pt x="26" y="469"/>
                      </a:lnTo>
                      <a:lnTo>
                        <a:pt x="30" y="479"/>
                      </a:lnTo>
                      <a:lnTo>
                        <a:pt x="36" y="488"/>
                      </a:lnTo>
                      <a:lnTo>
                        <a:pt x="40" y="498"/>
                      </a:lnTo>
                      <a:lnTo>
                        <a:pt x="45" y="505"/>
                      </a:lnTo>
                      <a:lnTo>
                        <a:pt x="51" y="515"/>
                      </a:lnTo>
                      <a:lnTo>
                        <a:pt x="55" y="522"/>
                      </a:lnTo>
                      <a:lnTo>
                        <a:pt x="62" y="530"/>
                      </a:lnTo>
                      <a:lnTo>
                        <a:pt x="68" y="537"/>
                      </a:lnTo>
                      <a:lnTo>
                        <a:pt x="74" y="547"/>
                      </a:lnTo>
                      <a:lnTo>
                        <a:pt x="81" y="555"/>
                      </a:lnTo>
                      <a:lnTo>
                        <a:pt x="89" y="562"/>
                      </a:lnTo>
                      <a:lnTo>
                        <a:pt x="97" y="568"/>
                      </a:lnTo>
                      <a:lnTo>
                        <a:pt x="104" y="575"/>
                      </a:lnTo>
                      <a:lnTo>
                        <a:pt x="110" y="583"/>
                      </a:lnTo>
                      <a:lnTo>
                        <a:pt x="119" y="587"/>
                      </a:lnTo>
                      <a:lnTo>
                        <a:pt x="127" y="593"/>
                      </a:lnTo>
                      <a:lnTo>
                        <a:pt x="135" y="600"/>
                      </a:lnTo>
                      <a:lnTo>
                        <a:pt x="142" y="604"/>
                      </a:lnTo>
                      <a:lnTo>
                        <a:pt x="152" y="610"/>
                      </a:lnTo>
                      <a:lnTo>
                        <a:pt x="159" y="615"/>
                      </a:lnTo>
                      <a:lnTo>
                        <a:pt x="169" y="621"/>
                      </a:lnTo>
                      <a:lnTo>
                        <a:pt x="176" y="625"/>
                      </a:lnTo>
                      <a:lnTo>
                        <a:pt x="184" y="629"/>
                      </a:lnTo>
                      <a:lnTo>
                        <a:pt x="193" y="634"/>
                      </a:lnTo>
                      <a:lnTo>
                        <a:pt x="203" y="638"/>
                      </a:lnTo>
                      <a:lnTo>
                        <a:pt x="211" y="640"/>
                      </a:lnTo>
                      <a:lnTo>
                        <a:pt x="220" y="646"/>
                      </a:lnTo>
                      <a:lnTo>
                        <a:pt x="230" y="648"/>
                      </a:lnTo>
                      <a:lnTo>
                        <a:pt x="239" y="651"/>
                      </a:lnTo>
                      <a:lnTo>
                        <a:pt x="247" y="653"/>
                      </a:lnTo>
                      <a:lnTo>
                        <a:pt x="256" y="655"/>
                      </a:lnTo>
                      <a:lnTo>
                        <a:pt x="266" y="659"/>
                      </a:lnTo>
                      <a:lnTo>
                        <a:pt x="275" y="663"/>
                      </a:lnTo>
                      <a:lnTo>
                        <a:pt x="283" y="665"/>
                      </a:lnTo>
                      <a:lnTo>
                        <a:pt x="292" y="665"/>
                      </a:lnTo>
                      <a:lnTo>
                        <a:pt x="302" y="669"/>
                      </a:lnTo>
                      <a:lnTo>
                        <a:pt x="311" y="670"/>
                      </a:lnTo>
                      <a:lnTo>
                        <a:pt x="319" y="672"/>
                      </a:lnTo>
                      <a:lnTo>
                        <a:pt x="328" y="674"/>
                      </a:lnTo>
                      <a:lnTo>
                        <a:pt x="336" y="674"/>
                      </a:lnTo>
                      <a:lnTo>
                        <a:pt x="345" y="674"/>
                      </a:lnTo>
                      <a:lnTo>
                        <a:pt x="353" y="676"/>
                      </a:lnTo>
                      <a:lnTo>
                        <a:pt x="361" y="676"/>
                      </a:lnTo>
                      <a:lnTo>
                        <a:pt x="368" y="678"/>
                      </a:lnTo>
                      <a:lnTo>
                        <a:pt x="376" y="678"/>
                      </a:lnTo>
                      <a:lnTo>
                        <a:pt x="383" y="678"/>
                      </a:lnTo>
                      <a:lnTo>
                        <a:pt x="393" y="678"/>
                      </a:lnTo>
                      <a:lnTo>
                        <a:pt x="399" y="678"/>
                      </a:lnTo>
                      <a:lnTo>
                        <a:pt x="406" y="680"/>
                      </a:lnTo>
                      <a:lnTo>
                        <a:pt x="414" y="678"/>
                      </a:lnTo>
                      <a:lnTo>
                        <a:pt x="420" y="678"/>
                      </a:lnTo>
                      <a:lnTo>
                        <a:pt x="427" y="678"/>
                      </a:lnTo>
                      <a:lnTo>
                        <a:pt x="433" y="678"/>
                      </a:lnTo>
                      <a:lnTo>
                        <a:pt x="439" y="676"/>
                      </a:lnTo>
                      <a:lnTo>
                        <a:pt x="446" y="674"/>
                      </a:lnTo>
                      <a:lnTo>
                        <a:pt x="450" y="674"/>
                      </a:lnTo>
                      <a:lnTo>
                        <a:pt x="458" y="674"/>
                      </a:lnTo>
                      <a:lnTo>
                        <a:pt x="465" y="670"/>
                      </a:lnTo>
                      <a:lnTo>
                        <a:pt x="471" y="669"/>
                      </a:lnTo>
                      <a:lnTo>
                        <a:pt x="477" y="667"/>
                      </a:lnTo>
                      <a:lnTo>
                        <a:pt x="484" y="665"/>
                      </a:lnTo>
                      <a:lnTo>
                        <a:pt x="492" y="665"/>
                      </a:lnTo>
                      <a:lnTo>
                        <a:pt x="496" y="661"/>
                      </a:lnTo>
                      <a:lnTo>
                        <a:pt x="503" y="659"/>
                      </a:lnTo>
                      <a:lnTo>
                        <a:pt x="511" y="655"/>
                      </a:lnTo>
                      <a:lnTo>
                        <a:pt x="517" y="653"/>
                      </a:lnTo>
                      <a:lnTo>
                        <a:pt x="524" y="651"/>
                      </a:lnTo>
                      <a:lnTo>
                        <a:pt x="530" y="648"/>
                      </a:lnTo>
                      <a:lnTo>
                        <a:pt x="539" y="648"/>
                      </a:lnTo>
                      <a:lnTo>
                        <a:pt x="545" y="642"/>
                      </a:lnTo>
                      <a:lnTo>
                        <a:pt x="551" y="638"/>
                      </a:lnTo>
                      <a:lnTo>
                        <a:pt x="556" y="636"/>
                      </a:lnTo>
                      <a:lnTo>
                        <a:pt x="564" y="632"/>
                      </a:lnTo>
                      <a:lnTo>
                        <a:pt x="570" y="629"/>
                      </a:lnTo>
                      <a:lnTo>
                        <a:pt x="577" y="623"/>
                      </a:lnTo>
                      <a:lnTo>
                        <a:pt x="585" y="619"/>
                      </a:lnTo>
                      <a:lnTo>
                        <a:pt x="593" y="615"/>
                      </a:lnTo>
                      <a:lnTo>
                        <a:pt x="598" y="610"/>
                      </a:lnTo>
                      <a:lnTo>
                        <a:pt x="604" y="606"/>
                      </a:lnTo>
                      <a:lnTo>
                        <a:pt x="612" y="602"/>
                      </a:lnTo>
                      <a:lnTo>
                        <a:pt x="617" y="598"/>
                      </a:lnTo>
                      <a:lnTo>
                        <a:pt x="621" y="593"/>
                      </a:lnTo>
                      <a:lnTo>
                        <a:pt x="629" y="587"/>
                      </a:lnTo>
                      <a:lnTo>
                        <a:pt x="634" y="583"/>
                      </a:lnTo>
                      <a:lnTo>
                        <a:pt x="640" y="577"/>
                      </a:lnTo>
                      <a:lnTo>
                        <a:pt x="648" y="572"/>
                      </a:lnTo>
                      <a:lnTo>
                        <a:pt x="651" y="564"/>
                      </a:lnTo>
                      <a:lnTo>
                        <a:pt x="657" y="558"/>
                      </a:lnTo>
                      <a:lnTo>
                        <a:pt x="663" y="555"/>
                      </a:lnTo>
                      <a:lnTo>
                        <a:pt x="667" y="547"/>
                      </a:lnTo>
                      <a:lnTo>
                        <a:pt x="674" y="539"/>
                      </a:lnTo>
                      <a:lnTo>
                        <a:pt x="678" y="534"/>
                      </a:lnTo>
                      <a:lnTo>
                        <a:pt x="684" y="528"/>
                      </a:lnTo>
                      <a:lnTo>
                        <a:pt x="688" y="518"/>
                      </a:lnTo>
                      <a:lnTo>
                        <a:pt x="693" y="513"/>
                      </a:lnTo>
                      <a:lnTo>
                        <a:pt x="697" y="505"/>
                      </a:lnTo>
                      <a:lnTo>
                        <a:pt x="703" y="499"/>
                      </a:lnTo>
                      <a:lnTo>
                        <a:pt x="705" y="492"/>
                      </a:lnTo>
                      <a:lnTo>
                        <a:pt x="710" y="482"/>
                      </a:lnTo>
                      <a:lnTo>
                        <a:pt x="712" y="475"/>
                      </a:lnTo>
                      <a:lnTo>
                        <a:pt x="718" y="469"/>
                      </a:lnTo>
                      <a:lnTo>
                        <a:pt x="720" y="460"/>
                      </a:lnTo>
                      <a:lnTo>
                        <a:pt x="722" y="452"/>
                      </a:lnTo>
                      <a:lnTo>
                        <a:pt x="726" y="442"/>
                      </a:lnTo>
                      <a:lnTo>
                        <a:pt x="729" y="437"/>
                      </a:lnTo>
                      <a:lnTo>
                        <a:pt x="731" y="427"/>
                      </a:lnTo>
                      <a:lnTo>
                        <a:pt x="733" y="418"/>
                      </a:lnTo>
                      <a:lnTo>
                        <a:pt x="735" y="408"/>
                      </a:lnTo>
                      <a:lnTo>
                        <a:pt x="737" y="401"/>
                      </a:lnTo>
                      <a:lnTo>
                        <a:pt x="739" y="389"/>
                      </a:lnTo>
                      <a:lnTo>
                        <a:pt x="739" y="380"/>
                      </a:lnTo>
                      <a:lnTo>
                        <a:pt x="739" y="372"/>
                      </a:lnTo>
                      <a:lnTo>
                        <a:pt x="741" y="363"/>
                      </a:lnTo>
                      <a:lnTo>
                        <a:pt x="741" y="351"/>
                      </a:lnTo>
                      <a:lnTo>
                        <a:pt x="741" y="342"/>
                      </a:lnTo>
                      <a:lnTo>
                        <a:pt x="741" y="330"/>
                      </a:lnTo>
                      <a:lnTo>
                        <a:pt x="741" y="321"/>
                      </a:lnTo>
                      <a:lnTo>
                        <a:pt x="739" y="309"/>
                      </a:lnTo>
                      <a:lnTo>
                        <a:pt x="739" y="300"/>
                      </a:lnTo>
                      <a:lnTo>
                        <a:pt x="739" y="288"/>
                      </a:lnTo>
                      <a:lnTo>
                        <a:pt x="737" y="279"/>
                      </a:lnTo>
                      <a:lnTo>
                        <a:pt x="735" y="269"/>
                      </a:lnTo>
                      <a:lnTo>
                        <a:pt x="731" y="260"/>
                      </a:lnTo>
                      <a:lnTo>
                        <a:pt x="731" y="250"/>
                      </a:lnTo>
                      <a:lnTo>
                        <a:pt x="729" y="241"/>
                      </a:lnTo>
                      <a:lnTo>
                        <a:pt x="726" y="231"/>
                      </a:lnTo>
                      <a:lnTo>
                        <a:pt x="722" y="224"/>
                      </a:lnTo>
                      <a:lnTo>
                        <a:pt x="720" y="214"/>
                      </a:lnTo>
                      <a:lnTo>
                        <a:pt x="716" y="207"/>
                      </a:lnTo>
                      <a:lnTo>
                        <a:pt x="712" y="199"/>
                      </a:lnTo>
                      <a:lnTo>
                        <a:pt x="710" y="192"/>
                      </a:lnTo>
                      <a:lnTo>
                        <a:pt x="705" y="182"/>
                      </a:lnTo>
                      <a:lnTo>
                        <a:pt x="703" y="176"/>
                      </a:lnTo>
                      <a:lnTo>
                        <a:pt x="697" y="169"/>
                      </a:lnTo>
                      <a:lnTo>
                        <a:pt x="693" y="161"/>
                      </a:lnTo>
                      <a:lnTo>
                        <a:pt x="688" y="154"/>
                      </a:lnTo>
                      <a:lnTo>
                        <a:pt x="686" y="146"/>
                      </a:lnTo>
                      <a:lnTo>
                        <a:pt x="680" y="140"/>
                      </a:lnTo>
                      <a:lnTo>
                        <a:pt x="676" y="133"/>
                      </a:lnTo>
                      <a:lnTo>
                        <a:pt x="670" y="127"/>
                      </a:lnTo>
                      <a:lnTo>
                        <a:pt x="667" y="121"/>
                      </a:lnTo>
                      <a:lnTo>
                        <a:pt x="661" y="116"/>
                      </a:lnTo>
                      <a:lnTo>
                        <a:pt x="655" y="108"/>
                      </a:lnTo>
                      <a:lnTo>
                        <a:pt x="650" y="102"/>
                      </a:lnTo>
                      <a:lnTo>
                        <a:pt x="646" y="98"/>
                      </a:lnTo>
                      <a:lnTo>
                        <a:pt x="640" y="91"/>
                      </a:lnTo>
                      <a:lnTo>
                        <a:pt x="634" y="89"/>
                      </a:lnTo>
                      <a:lnTo>
                        <a:pt x="629" y="83"/>
                      </a:lnTo>
                      <a:lnTo>
                        <a:pt x="623" y="79"/>
                      </a:lnTo>
                      <a:lnTo>
                        <a:pt x="617" y="72"/>
                      </a:lnTo>
                      <a:lnTo>
                        <a:pt x="612" y="68"/>
                      </a:lnTo>
                      <a:lnTo>
                        <a:pt x="606" y="62"/>
                      </a:lnTo>
                      <a:lnTo>
                        <a:pt x="602" y="60"/>
                      </a:lnTo>
                      <a:lnTo>
                        <a:pt x="594" y="55"/>
                      </a:lnTo>
                      <a:lnTo>
                        <a:pt x="589" y="53"/>
                      </a:lnTo>
                      <a:lnTo>
                        <a:pt x="585" y="47"/>
                      </a:lnTo>
                      <a:lnTo>
                        <a:pt x="577" y="45"/>
                      </a:lnTo>
                      <a:lnTo>
                        <a:pt x="572" y="41"/>
                      </a:lnTo>
                      <a:lnTo>
                        <a:pt x="566" y="38"/>
                      </a:lnTo>
                      <a:lnTo>
                        <a:pt x="560" y="34"/>
                      </a:lnTo>
                      <a:lnTo>
                        <a:pt x="556" y="32"/>
                      </a:lnTo>
                      <a:lnTo>
                        <a:pt x="549" y="28"/>
                      </a:lnTo>
                      <a:lnTo>
                        <a:pt x="545" y="26"/>
                      </a:lnTo>
                      <a:lnTo>
                        <a:pt x="539" y="24"/>
                      </a:lnTo>
                      <a:lnTo>
                        <a:pt x="534" y="22"/>
                      </a:lnTo>
                      <a:lnTo>
                        <a:pt x="528" y="19"/>
                      </a:lnTo>
                      <a:lnTo>
                        <a:pt x="522" y="17"/>
                      </a:lnTo>
                      <a:lnTo>
                        <a:pt x="517" y="15"/>
                      </a:lnTo>
                      <a:lnTo>
                        <a:pt x="511" y="13"/>
                      </a:lnTo>
                      <a:lnTo>
                        <a:pt x="507" y="11"/>
                      </a:lnTo>
                      <a:lnTo>
                        <a:pt x="503" y="9"/>
                      </a:lnTo>
                      <a:lnTo>
                        <a:pt x="498" y="9"/>
                      </a:lnTo>
                      <a:lnTo>
                        <a:pt x="494" y="7"/>
                      </a:lnTo>
                      <a:lnTo>
                        <a:pt x="490" y="5"/>
                      </a:lnTo>
                      <a:lnTo>
                        <a:pt x="484" y="3"/>
                      </a:lnTo>
                      <a:lnTo>
                        <a:pt x="480" y="2"/>
                      </a:lnTo>
                      <a:lnTo>
                        <a:pt x="475" y="2"/>
                      </a:lnTo>
                      <a:lnTo>
                        <a:pt x="467" y="0"/>
                      </a:lnTo>
                      <a:lnTo>
                        <a:pt x="461" y="0"/>
                      </a:lnTo>
                      <a:lnTo>
                        <a:pt x="458" y="0"/>
                      </a:lnTo>
                      <a:lnTo>
                        <a:pt x="452" y="0"/>
                      </a:lnTo>
                      <a:lnTo>
                        <a:pt x="448" y="0"/>
                      </a:lnTo>
                      <a:lnTo>
                        <a:pt x="444" y="0"/>
                      </a:lnTo>
                      <a:lnTo>
                        <a:pt x="439" y="0"/>
                      </a:lnTo>
                      <a:lnTo>
                        <a:pt x="433" y="3"/>
                      </a:lnTo>
                      <a:lnTo>
                        <a:pt x="429" y="5"/>
                      </a:lnTo>
                      <a:lnTo>
                        <a:pt x="423" y="9"/>
                      </a:lnTo>
                      <a:lnTo>
                        <a:pt x="422" y="15"/>
                      </a:lnTo>
                      <a:lnTo>
                        <a:pt x="422" y="19"/>
                      </a:lnTo>
                      <a:lnTo>
                        <a:pt x="420" y="24"/>
                      </a:lnTo>
                      <a:lnTo>
                        <a:pt x="422" y="28"/>
                      </a:lnTo>
                      <a:lnTo>
                        <a:pt x="423" y="34"/>
                      </a:lnTo>
                      <a:lnTo>
                        <a:pt x="427" y="40"/>
                      </a:lnTo>
                      <a:lnTo>
                        <a:pt x="429" y="43"/>
                      </a:lnTo>
                      <a:lnTo>
                        <a:pt x="437" y="47"/>
                      </a:lnTo>
                      <a:lnTo>
                        <a:pt x="439" y="49"/>
                      </a:lnTo>
                      <a:lnTo>
                        <a:pt x="442" y="53"/>
                      </a:lnTo>
                      <a:lnTo>
                        <a:pt x="448" y="55"/>
                      </a:lnTo>
                      <a:lnTo>
                        <a:pt x="452" y="55"/>
                      </a:lnTo>
                      <a:lnTo>
                        <a:pt x="460" y="57"/>
                      </a:lnTo>
                      <a:lnTo>
                        <a:pt x="467" y="62"/>
                      </a:lnTo>
                      <a:lnTo>
                        <a:pt x="473" y="62"/>
                      </a:lnTo>
                      <a:lnTo>
                        <a:pt x="477" y="64"/>
                      </a:lnTo>
                      <a:lnTo>
                        <a:pt x="482" y="68"/>
                      </a:lnTo>
                      <a:lnTo>
                        <a:pt x="486" y="72"/>
                      </a:lnTo>
                      <a:lnTo>
                        <a:pt x="490" y="72"/>
                      </a:lnTo>
                      <a:lnTo>
                        <a:pt x="494" y="76"/>
                      </a:lnTo>
                      <a:lnTo>
                        <a:pt x="499" y="78"/>
                      </a:lnTo>
                      <a:lnTo>
                        <a:pt x="503" y="81"/>
                      </a:lnTo>
                      <a:lnTo>
                        <a:pt x="509" y="83"/>
                      </a:lnTo>
                      <a:lnTo>
                        <a:pt x="513" y="89"/>
                      </a:lnTo>
                      <a:lnTo>
                        <a:pt x="518" y="91"/>
                      </a:lnTo>
                      <a:lnTo>
                        <a:pt x="522" y="95"/>
                      </a:lnTo>
                      <a:lnTo>
                        <a:pt x="528" y="97"/>
                      </a:lnTo>
                      <a:lnTo>
                        <a:pt x="532" y="100"/>
                      </a:lnTo>
                      <a:lnTo>
                        <a:pt x="537" y="104"/>
                      </a:lnTo>
                      <a:lnTo>
                        <a:pt x="541" y="108"/>
                      </a:lnTo>
                      <a:lnTo>
                        <a:pt x="545" y="110"/>
                      </a:lnTo>
                      <a:lnTo>
                        <a:pt x="549" y="116"/>
                      </a:lnTo>
                      <a:lnTo>
                        <a:pt x="555" y="117"/>
                      </a:lnTo>
                      <a:lnTo>
                        <a:pt x="558" y="121"/>
                      </a:lnTo>
                      <a:lnTo>
                        <a:pt x="566" y="127"/>
                      </a:lnTo>
                      <a:lnTo>
                        <a:pt x="575" y="136"/>
                      </a:lnTo>
                      <a:lnTo>
                        <a:pt x="583" y="142"/>
                      </a:lnTo>
                      <a:lnTo>
                        <a:pt x="591" y="148"/>
                      </a:lnTo>
                      <a:lnTo>
                        <a:pt x="596" y="154"/>
                      </a:lnTo>
                      <a:lnTo>
                        <a:pt x="604" y="161"/>
                      </a:lnTo>
                      <a:lnTo>
                        <a:pt x="612" y="169"/>
                      </a:lnTo>
                      <a:lnTo>
                        <a:pt x="617" y="176"/>
                      </a:lnTo>
                      <a:lnTo>
                        <a:pt x="621" y="184"/>
                      </a:lnTo>
                      <a:lnTo>
                        <a:pt x="627" y="192"/>
                      </a:lnTo>
                      <a:lnTo>
                        <a:pt x="631" y="197"/>
                      </a:lnTo>
                      <a:lnTo>
                        <a:pt x="631" y="201"/>
                      </a:lnTo>
                      <a:lnTo>
                        <a:pt x="634" y="207"/>
                      </a:lnTo>
                      <a:lnTo>
                        <a:pt x="636" y="211"/>
                      </a:lnTo>
                      <a:lnTo>
                        <a:pt x="640" y="218"/>
                      </a:lnTo>
                      <a:lnTo>
                        <a:pt x="644" y="228"/>
                      </a:lnTo>
                      <a:lnTo>
                        <a:pt x="646" y="231"/>
                      </a:lnTo>
                      <a:lnTo>
                        <a:pt x="648" y="237"/>
                      </a:lnTo>
                      <a:lnTo>
                        <a:pt x="648" y="241"/>
                      </a:lnTo>
                      <a:lnTo>
                        <a:pt x="650" y="245"/>
                      </a:lnTo>
                      <a:lnTo>
                        <a:pt x="651" y="249"/>
                      </a:lnTo>
                      <a:lnTo>
                        <a:pt x="653" y="254"/>
                      </a:lnTo>
                      <a:lnTo>
                        <a:pt x="655" y="258"/>
                      </a:lnTo>
                      <a:lnTo>
                        <a:pt x="657" y="264"/>
                      </a:lnTo>
                      <a:lnTo>
                        <a:pt x="657" y="268"/>
                      </a:lnTo>
                      <a:lnTo>
                        <a:pt x="657" y="273"/>
                      </a:lnTo>
                      <a:lnTo>
                        <a:pt x="659" y="277"/>
                      </a:lnTo>
                      <a:lnTo>
                        <a:pt x="661" y="283"/>
                      </a:lnTo>
                      <a:lnTo>
                        <a:pt x="661" y="287"/>
                      </a:lnTo>
                      <a:lnTo>
                        <a:pt x="661" y="290"/>
                      </a:lnTo>
                      <a:lnTo>
                        <a:pt x="663" y="294"/>
                      </a:lnTo>
                      <a:lnTo>
                        <a:pt x="663" y="300"/>
                      </a:lnTo>
                      <a:lnTo>
                        <a:pt x="663" y="304"/>
                      </a:lnTo>
                      <a:lnTo>
                        <a:pt x="665" y="309"/>
                      </a:lnTo>
                      <a:lnTo>
                        <a:pt x="665" y="313"/>
                      </a:lnTo>
                      <a:lnTo>
                        <a:pt x="665" y="319"/>
                      </a:lnTo>
                      <a:lnTo>
                        <a:pt x="665" y="321"/>
                      </a:lnTo>
                      <a:lnTo>
                        <a:pt x="665" y="326"/>
                      </a:lnTo>
                      <a:lnTo>
                        <a:pt x="665" y="330"/>
                      </a:lnTo>
                      <a:lnTo>
                        <a:pt x="665" y="336"/>
                      </a:lnTo>
                      <a:lnTo>
                        <a:pt x="665" y="340"/>
                      </a:lnTo>
                      <a:lnTo>
                        <a:pt x="665" y="345"/>
                      </a:lnTo>
                      <a:lnTo>
                        <a:pt x="665" y="349"/>
                      </a:lnTo>
                      <a:lnTo>
                        <a:pt x="667" y="355"/>
                      </a:lnTo>
                      <a:lnTo>
                        <a:pt x="665" y="363"/>
                      </a:lnTo>
                      <a:lnTo>
                        <a:pt x="665" y="370"/>
                      </a:lnTo>
                      <a:lnTo>
                        <a:pt x="663" y="374"/>
                      </a:lnTo>
                      <a:lnTo>
                        <a:pt x="663" y="378"/>
                      </a:lnTo>
                      <a:lnTo>
                        <a:pt x="663" y="382"/>
                      </a:lnTo>
                      <a:lnTo>
                        <a:pt x="663" y="387"/>
                      </a:lnTo>
                      <a:lnTo>
                        <a:pt x="661" y="395"/>
                      </a:lnTo>
                      <a:lnTo>
                        <a:pt x="659" y="402"/>
                      </a:lnTo>
                      <a:lnTo>
                        <a:pt x="657" y="410"/>
                      </a:lnTo>
                      <a:lnTo>
                        <a:pt x="657" y="418"/>
                      </a:lnTo>
                      <a:lnTo>
                        <a:pt x="653" y="425"/>
                      </a:lnTo>
                      <a:lnTo>
                        <a:pt x="651" y="431"/>
                      </a:lnTo>
                      <a:lnTo>
                        <a:pt x="648" y="439"/>
                      </a:lnTo>
                      <a:lnTo>
                        <a:pt x="646" y="446"/>
                      </a:lnTo>
                      <a:lnTo>
                        <a:pt x="640" y="456"/>
                      </a:lnTo>
                      <a:lnTo>
                        <a:pt x="636" y="463"/>
                      </a:lnTo>
                      <a:lnTo>
                        <a:pt x="634" y="467"/>
                      </a:lnTo>
                      <a:lnTo>
                        <a:pt x="631" y="473"/>
                      </a:lnTo>
                      <a:lnTo>
                        <a:pt x="631" y="477"/>
                      </a:lnTo>
                      <a:lnTo>
                        <a:pt x="627" y="482"/>
                      </a:lnTo>
                      <a:lnTo>
                        <a:pt x="621" y="490"/>
                      </a:lnTo>
                      <a:lnTo>
                        <a:pt x="615" y="498"/>
                      </a:lnTo>
                      <a:lnTo>
                        <a:pt x="612" y="501"/>
                      </a:lnTo>
                      <a:lnTo>
                        <a:pt x="608" y="505"/>
                      </a:lnTo>
                      <a:lnTo>
                        <a:pt x="604" y="511"/>
                      </a:lnTo>
                      <a:lnTo>
                        <a:pt x="602" y="515"/>
                      </a:lnTo>
                      <a:lnTo>
                        <a:pt x="594" y="522"/>
                      </a:lnTo>
                      <a:lnTo>
                        <a:pt x="585" y="530"/>
                      </a:lnTo>
                      <a:lnTo>
                        <a:pt x="581" y="536"/>
                      </a:lnTo>
                      <a:lnTo>
                        <a:pt x="577" y="539"/>
                      </a:lnTo>
                      <a:lnTo>
                        <a:pt x="574" y="543"/>
                      </a:lnTo>
                      <a:lnTo>
                        <a:pt x="570" y="547"/>
                      </a:lnTo>
                      <a:lnTo>
                        <a:pt x="564" y="551"/>
                      </a:lnTo>
                      <a:lnTo>
                        <a:pt x="558" y="556"/>
                      </a:lnTo>
                      <a:lnTo>
                        <a:pt x="555" y="558"/>
                      </a:lnTo>
                      <a:lnTo>
                        <a:pt x="551" y="562"/>
                      </a:lnTo>
                      <a:lnTo>
                        <a:pt x="545" y="564"/>
                      </a:lnTo>
                      <a:lnTo>
                        <a:pt x="539" y="570"/>
                      </a:lnTo>
                      <a:lnTo>
                        <a:pt x="534" y="574"/>
                      </a:lnTo>
                      <a:lnTo>
                        <a:pt x="530" y="575"/>
                      </a:lnTo>
                      <a:lnTo>
                        <a:pt x="522" y="577"/>
                      </a:lnTo>
                      <a:lnTo>
                        <a:pt x="518" y="583"/>
                      </a:lnTo>
                      <a:lnTo>
                        <a:pt x="511" y="583"/>
                      </a:lnTo>
                      <a:lnTo>
                        <a:pt x="507" y="587"/>
                      </a:lnTo>
                      <a:lnTo>
                        <a:pt x="501" y="591"/>
                      </a:lnTo>
                      <a:lnTo>
                        <a:pt x="494" y="593"/>
                      </a:lnTo>
                      <a:lnTo>
                        <a:pt x="488" y="594"/>
                      </a:lnTo>
                      <a:lnTo>
                        <a:pt x="484" y="598"/>
                      </a:lnTo>
                      <a:lnTo>
                        <a:pt x="475" y="600"/>
                      </a:lnTo>
                      <a:lnTo>
                        <a:pt x="469" y="602"/>
                      </a:lnTo>
                      <a:lnTo>
                        <a:pt x="461" y="602"/>
                      </a:lnTo>
                      <a:lnTo>
                        <a:pt x="456" y="606"/>
                      </a:lnTo>
                      <a:lnTo>
                        <a:pt x="448" y="606"/>
                      </a:lnTo>
                      <a:lnTo>
                        <a:pt x="441" y="608"/>
                      </a:lnTo>
                      <a:lnTo>
                        <a:pt x="433" y="610"/>
                      </a:lnTo>
                      <a:lnTo>
                        <a:pt x="427" y="610"/>
                      </a:lnTo>
                      <a:lnTo>
                        <a:pt x="420" y="612"/>
                      </a:lnTo>
                      <a:lnTo>
                        <a:pt x="412" y="612"/>
                      </a:lnTo>
                      <a:lnTo>
                        <a:pt x="403" y="612"/>
                      </a:lnTo>
                      <a:lnTo>
                        <a:pt x="397" y="613"/>
                      </a:lnTo>
                      <a:lnTo>
                        <a:pt x="387" y="613"/>
                      </a:lnTo>
                      <a:lnTo>
                        <a:pt x="380" y="613"/>
                      </a:lnTo>
                      <a:lnTo>
                        <a:pt x="372" y="613"/>
                      </a:lnTo>
                      <a:lnTo>
                        <a:pt x="364" y="613"/>
                      </a:lnTo>
                      <a:lnTo>
                        <a:pt x="355" y="612"/>
                      </a:lnTo>
                      <a:lnTo>
                        <a:pt x="347" y="610"/>
                      </a:lnTo>
                      <a:lnTo>
                        <a:pt x="338" y="610"/>
                      </a:lnTo>
                      <a:lnTo>
                        <a:pt x="328" y="610"/>
                      </a:lnTo>
                      <a:lnTo>
                        <a:pt x="321" y="608"/>
                      </a:lnTo>
                      <a:lnTo>
                        <a:pt x="313" y="606"/>
                      </a:lnTo>
                      <a:lnTo>
                        <a:pt x="306" y="604"/>
                      </a:lnTo>
                      <a:lnTo>
                        <a:pt x="300" y="602"/>
                      </a:lnTo>
                      <a:lnTo>
                        <a:pt x="290" y="600"/>
                      </a:lnTo>
                      <a:lnTo>
                        <a:pt x="283" y="598"/>
                      </a:lnTo>
                      <a:lnTo>
                        <a:pt x="275" y="594"/>
                      </a:lnTo>
                      <a:lnTo>
                        <a:pt x="268" y="593"/>
                      </a:lnTo>
                      <a:lnTo>
                        <a:pt x="262" y="593"/>
                      </a:lnTo>
                      <a:lnTo>
                        <a:pt x="254" y="589"/>
                      </a:lnTo>
                      <a:lnTo>
                        <a:pt x="247" y="587"/>
                      </a:lnTo>
                      <a:lnTo>
                        <a:pt x="241" y="583"/>
                      </a:lnTo>
                      <a:lnTo>
                        <a:pt x="235" y="581"/>
                      </a:lnTo>
                      <a:lnTo>
                        <a:pt x="228" y="577"/>
                      </a:lnTo>
                      <a:lnTo>
                        <a:pt x="220" y="574"/>
                      </a:lnTo>
                      <a:lnTo>
                        <a:pt x="214" y="574"/>
                      </a:lnTo>
                      <a:lnTo>
                        <a:pt x="209" y="568"/>
                      </a:lnTo>
                      <a:lnTo>
                        <a:pt x="201" y="564"/>
                      </a:lnTo>
                      <a:lnTo>
                        <a:pt x="195" y="562"/>
                      </a:lnTo>
                      <a:lnTo>
                        <a:pt x="192" y="558"/>
                      </a:lnTo>
                      <a:lnTo>
                        <a:pt x="184" y="555"/>
                      </a:lnTo>
                      <a:lnTo>
                        <a:pt x="180" y="549"/>
                      </a:lnTo>
                      <a:lnTo>
                        <a:pt x="174" y="547"/>
                      </a:lnTo>
                      <a:lnTo>
                        <a:pt x="171" y="541"/>
                      </a:lnTo>
                      <a:lnTo>
                        <a:pt x="165" y="537"/>
                      </a:lnTo>
                      <a:lnTo>
                        <a:pt x="159" y="534"/>
                      </a:lnTo>
                      <a:lnTo>
                        <a:pt x="155" y="528"/>
                      </a:lnTo>
                      <a:lnTo>
                        <a:pt x="152" y="526"/>
                      </a:lnTo>
                      <a:lnTo>
                        <a:pt x="146" y="518"/>
                      </a:lnTo>
                      <a:lnTo>
                        <a:pt x="142" y="515"/>
                      </a:lnTo>
                      <a:lnTo>
                        <a:pt x="138" y="511"/>
                      </a:lnTo>
                      <a:lnTo>
                        <a:pt x="133" y="505"/>
                      </a:lnTo>
                      <a:lnTo>
                        <a:pt x="129" y="501"/>
                      </a:lnTo>
                      <a:lnTo>
                        <a:pt x="125" y="496"/>
                      </a:lnTo>
                      <a:lnTo>
                        <a:pt x="119" y="492"/>
                      </a:lnTo>
                      <a:lnTo>
                        <a:pt x="117" y="486"/>
                      </a:lnTo>
                      <a:lnTo>
                        <a:pt x="114" y="480"/>
                      </a:lnTo>
                      <a:lnTo>
                        <a:pt x="110" y="475"/>
                      </a:lnTo>
                      <a:lnTo>
                        <a:pt x="108" y="469"/>
                      </a:lnTo>
                      <a:lnTo>
                        <a:pt x="104" y="465"/>
                      </a:lnTo>
                      <a:lnTo>
                        <a:pt x="100" y="458"/>
                      </a:lnTo>
                      <a:lnTo>
                        <a:pt x="100" y="454"/>
                      </a:lnTo>
                      <a:lnTo>
                        <a:pt x="97" y="446"/>
                      </a:lnTo>
                      <a:lnTo>
                        <a:pt x="95" y="442"/>
                      </a:lnTo>
                      <a:lnTo>
                        <a:pt x="93" y="437"/>
                      </a:lnTo>
                      <a:lnTo>
                        <a:pt x="91" y="431"/>
                      </a:lnTo>
                      <a:lnTo>
                        <a:pt x="87" y="425"/>
                      </a:lnTo>
                      <a:lnTo>
                        <a:pt x="85" y="420"/>
                      </a:lnTo>
                      <a:lnTo>
                        <a:pt x="83" y="412"/>
                      </a:lnTo>
                      <a:lnTo>
                        <a:pt x="83" y="408"/>
                      </a:lnTo>
                      <a:lnTo>
                        <a:pt x="81" y="401"/>
                      </a:lnTo>
                      <a:lnTo>
                        <a:pt x="81" y="395"/>
                      </a:lnTo>
                      <a:lnTo>
                        <a:pt x="79" y="389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8" y="372"/>
                      </a:lnTo>
                      <a:lnTo>
                        <a:pt x="76" y="364"/>
                      </a:lnTo>
                      <a:lnTo>
                        <a:pt x="76" y="359"/>
                      </a:lnTo>
                      <a:lnTo>
                        <a:pt x="76" y="353"/>
                      </a:lnTo>
                      <a:lnTo>
                        <a:pt x="78" y="345"/>
                      </a:lnTo>
                      <a:lnTo>
                        <a:pt x="78" y="340"/>
                      </a:lnTo>
                      <a:lnTo>
                        <a:pt x="78" y="332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78" y="313"/>
                      </a:lnTo>
                      <a:lnTo>
                        <a:pt x="79" y="309"/>
                      </a:lnTo>
                      <a:lnTo>
                        <a:pt x="79" y="302"/>
                      </a:lnTo>
                      <a:lnTo>
                        <a:pt x="81" y="298"/>
                      </a:lnTo>
                      <a:lnTo>
                        <a:pt x="81" y="290"/>
                      </a:lnTo>
                      <a:lnTo>
                        <a:pt x="83" y="285"/>
                      </a:lnTo>
                      <a:lnTo>
                        <a:pt x="83" y="279"/>
                      </a:lnTo>
                      <a:lnTo>
                        <a:pt x="83" y="273"/>
                      </a:lnTo>
                      <a:lnTo>
                        <a:pt x="85" y="269"/>
                      </a:lnTo>
                      <a:lnTo>
                        <a:pt x="87" y="264"/>
                      </a:lnTo>
                      <a:lnTo>
                        <a:pt x="87" y="258"/>
                      </a:lnTo>
                      <a:lnTo>
                        <a:pt x="91" y="254"/>
                      </a:lnTo>
                      <a:lnTo>
                        <a:pt x="91" y="247"/>
                      </a:lnTo>
                      <a:lnTo>
                        <a:pt x="93" y="243"/>
                      </a:lnTo>
                      <a:lnTo>
                        <a:pt x="93" y="237"/>
                      </a:lnTo>
                      <a:lnTo>
                        <a:pt x="97" y="233"/>
                      </a:lnTo>
                      <a:lnTo>
                        <a:pt x="98" y="228"/>
                      </a:lnTo>
                      <a:lnTo>
                        <a:pt x="100" y="224"/>
                      </a:lnTo>
                      <a:lnTo>
                        <a:pt x="100" y="218"/>
                      </a:lnTo>
                      <a:lnTo>
                        <a:pt x="104" y="216"/>
                      </a:lnTo>
                      <a:lnTo>
                        <a:pt x="106" y="211"/>
                      </a:lnTo>
                      <a:lnTo>
                        <a:pt x="108" y="207"/>
                      </a:lnTo>
                      <a:lnTo>
                        <a:pt x="110" y="201"/>
                      </a:lnTo>
                      <a:lnTo>
                        <a:pt x="112" y="197"/>
                      </a:lnTo>
                      <a:lnTo>
                        <a:pt x="117" y="190"/>
                      </a:lnTo>
                      <a:lnTo>
                        <a:pt x="123" y="182"/>
                      </a:lnTo>
                      <a:lnTo>
                        <a:pt x="129" y="173"/>
                      </a:lnTo>
                      <a:lnTo>
                        <a:pt x="135" y="165"/>
                      </a:lnTo>
                      <a:lnTo>
                        <a:pt x="142" y="159"/>
                      </a:lnTo>
                      <a:lnTo>
                        <a:pt x="148" y="154"/>
                      </a:lnTo>
                      <a:lnTo>
                        <a:pt x="155" y="146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71" y="133"/>
                      </a:lnTo>
                      <a:lnTo>
                        <a:pt x="174" y="131"/>
                      </a:lnTo>
                      <a:lnTo>
                        <a:pt x="180" y="127"/>
                      </a:lnTo>
                      <a:lnTo>
                        <a:pt x="184" y="125"/>
                      </a:lnTo>
                      <a:lnTo>
                        <a:pt x="190" y="121"/>
                      </a:lnTo>
                      <a:lnTo>
                        <a:pt x="193" y="117"/>
                      </a:lnTo>
                      <a:lnTo>
                        <a:pt x="199" y="117"/>
                      </a:lnTo>
                      <a:lnTo>
                        <a:pt x="203" y="114"/>
                      </a:lnTo>
                      <a:lnTo>
                        <a:pt x="209" y="110"/>
                      </a:lnTo>
                      <a:lnTo>
                        <a:pt x="212" y="108"/>
                      </a:lnTo>
                      <a:lnTo>
                        <a:pt x="220" y="106"/>
                      </a:lnTo>
                      <a:lnTo>
                        <a:pt x="224" y="104"/>
                      </a:lnTo>
                      <a:lnTo>
                        <a:pt x="230" y="100"/>
                      </a:lnTo>
                      <a:lnTo>
                        <a:pt x="235" y="100"/>
                      </a:lnTo>
                      <a:lnTo>
                        <a:pt x="239" y="97"/>
                      </a:lnTo>
                      <a:lnTo>
                        <a:pt x="245" y="95"/>
                      </a:lnTo>
                      <a:lnTo>
                        <a:pt x="250" y="93"/>
                      </a:lnTo>
                      <a:lnTo>
                        <a:pt x="256" y="91"/>
                      </a:lnTo>
                      <a:lnTo>
                        <a:pt x="264" y="89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9" y="81"/>
                      </a:lnTo>
                      <a:lnTo>
                        <a:pt x="283" y="81"/>
                      </a:lnTo>
                      <a:lnTo>
                        <a:pt x="288" y="78"/>
                      </a:lnTo>
                      <a:lnTo>
                        <a:pt x="292" y="76"/>
                      </a:lnTo>
                      <a:lnTo>
                        <a:pt x="296" y="74"/>
                      </a:lnTo>
                      <a:lnTo>
                        <a:pt x="302" y="72"/>
                      </a:lnTo>
                      <a:lnTo>
                        <a:pt x="307" y="68"/>
                      </a:lnTo>
                      <a:lnTo>
                        <a:pt x="311" y="62"/>
                      </a:lnTo>
                      <a:lnTo>
                        <a:pt x="317" y="60"/>
                      </a:lnTo>
                      <a:lnTo>
                        <a:pt x="323" y="55"/>
                      </a:lnTo>
                      <a:lnTo>
                        <a:pt x="328" y="47"/>
                      </a:lnTo>
                      <a:lnTo>
                        <a:pt x="332" y="40"/>
                      </a:lnTo>
                      <a:lnTo>
                        <a:pt x="332" y="34"/>
                      </a:lnTo>
                      <a:lnTo>
                        <a:pt x="332" y="26"/>
                      </a:lnTo>
                      <a:lnTo>
                        <a:pt x="328" y="19"/>
                      </a:lnTo>
                      <a:lnTo>
                        <a:pt x="326" y="17"/>
                      </a:lnTo>
                      <a:lnTo>
                        <a:pt x="321" y="9"/>
                      </a:lnTo>
                      <a:lnTo>
                        <a:pt x="319" y="7"/>
                      </a:lnTo>
                      <a:lnTo>
                        <a:pt x="311" y="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auto">
                <a:xfrm>
                  <a:off x="3115" y="2486"/>
                  <a:ext cx="165" cy="157"/>
                </a:xfrm>
                <a:custGeom>
                  <a:avLst/>
                  <a:gdLst>
                    <a:gd name="T0" fmla="*/ 0 w 196"/>
                    <a:gd name="T1" fmla="*/ 72 h 186"/>
                    <a:gd name="T2" fmla="*/ 4 w 196"/>
                    <a:gd name="T3" fmla="*/ 59 h 186"/>
                    <a:gd name="T4" fmla="*/ 10 w 196"/>
                    <a:gd name="T5" fmla="*/ 46 h 186"/>
                    <a:gd name="T6" fmla="*/ 19 w 196"/>
                    <a:gd name="T7" fmla="*/ 30 h 186"/>
                    <a:gd name="T8" fmla="*/ 34 w 196"/>
                    <a:gd name="T9" fmla="*/ 21 h 186"/>
                    <a:gd name="T10" fmla="*/ 46 w 196"/>
                    <a:gd name="T11" fmla="*/ 13 h 186"/>
                    <a:gd name="T12" fmla="*/ 53 w 196"/>
                    <a:gd name="T13" fmla="*/ 9 h 186"/>
                    <a:gd name="T14" fmla="*/ 61 w 196"/>
                    <a:gd name="T15" fmla="*/ 6 h 186"/>
                    <a:gd name="T16" fmla="*/ 71 w 196"/>
                    <a:gd name="T17" fmla="*/ 2 h 186"/>
                    <a:gd name="T18" fmla="*/ 80 w 196"/>
                    <a:gd name="T19" fmla="*/ 0 h 186"/>
                    <a:gd name="T20" fmla="*/ 91 w 196"/>
                    <a:gd name="T21" fmla="*/ 0 h 186"/>
                    <a:gd name="T22" fmla="*/ 101 w 196"/>
                    <a:gd name="T23" fmla="*/ 0 h 186"/>
                    <a:gd name="T24" fmla="*/ 110 w 196"/>
                    <a:gd name="T25" fmla="*/ 0 h 186"/>
                    <a:gd name="T26" fmla="*/ 120 w 196"/>
                    <a:gd name="T27" fmla="*/ 0 h 186"/>
                    <a:gd name="T28" fmla="*/ 131 w 196"/>
                    <a:gd name="T29" fmla="*/ 6 h 186"/>
                    <a:gd name="T30" fmla="*/ 143 w 196"/>
                    <a:gd name="T31" fmla="*/ 9 h 186"/>
                    <a:gd name="T32" fmla="*/ 152 w 196"/>
                    <a:gd name="T33" fmla="*/ 15 h 186"/>
                    <a:gd name="T34" fmla="*/ 160 w 196"/>
                    <a:gd name="T35" fmla="*/ 21 h 186"/>
                    <a:gd name="T36" fmla="*/ 169 w 196"/>
                    <a:gd name="T37" fmla="*/ 30 h 186"/>
                    <a:gd name="T38" fmla="*/ 177 w 196"/>
                    <a:gd name="T39" fmla="*/ 38 h 186"/>
                    <a:gd name="T40" fmla="*/ 183 w 196"/>
                    <a:gd name="T41" fmla="*/ 47 h 186"/>
                    <a:gd name="T42" fmla="*/ 186 w 196"/>
                    <a:gd name="T43" fmla="*/ 59 h 186"/>
                    <a:gd name="T44" fmla="*/ 192 w 196"/>
                    <a:gd name="T45" fmla="*/ 70 h 186"/>
                    <a:gd name="T46" fmla="*/ 194 w 196"/>
                    <a:gd name="T47" fmla="*/ 82 h 186"/>
                    <a:gd name="T48" fmla="*/ 194 w 196"/>
                    <a:gd name="T49" fmla="*/ 91 h 186"/>
                    <a:gd name="T50" fmla="*/ 194 w 196"/>
                    <a:gd name="T51" fmla="*/ 104 h 186"/>
                    <a:gd name="T52" fmla="*/ 192 w 196"/>
                    <a:gd name="T53" fmla="*/ 118 h 186"/>
                    <a:gd name="T54" fmla="*/ 190 w 196"/>
                    <a:gd name="T55" fmla="*/ 129 h 186"/>
                    <a:gd name="T56" fmla="*/ 183 w 196"/>
                    <a:gd name="T57" fmla="*/ 141 h 186"/>
                    <a:gd name="T58" fmla="*/ 177 w 196"/>
                    <a:gd name="T59" fmla="*/ 150 h 186"/>
                    <a:gd name="T60" fmla="*/ 171 w 196"/>
                    <a:gd name="T61" fmla="*/ 158 h 186"/>
                    <a:gd name="T62" fmla="*/ 164 w 196"/>
                    <a:gd name="T63" fmla="*/ 165 h 186"/>
                    <a:gd name="T64" fmla="*/ 154 w 196"/>
                    <a:gd name="T65" fmla="*/ 171 h 186"/>
                    <a:gd name="T66" fmla="*/ 145 w 196"/>
                    <a:gd name="T67" fmla="*/ 177 h 186"/>
                    <a:gd name="T68" fmla="*/ 135 w 196"/>
                    <a:gd name="T69" fmla="*/ 180 h 186"/>
                    <a:gd name="T70" fmla="*/ 126 w 196"/>
                    <a:gd name="T71" fmla="*/ 182 h 186"/>
                    <a:gd name="T72" fmla="*/ 116 w 196"/>
                    <a:gd name="T73" fmla="*/ 184 h 186"/>
                    <a:gd name="T74" fmla="*/ 107 w 196"/>
                    <a:gd name="T75" fmla="*/ 186 h 186"/>
                    <a:gd name="T76" fmla="*/ 97 w 196"/>
                    <a:gd name="T77" fmla="*/ 186 h 186"/>
                    <a:gd name="T78" fmla="*/ 88 w 196"/>
                    <a:gd name="T79" fmla="*/ 186 h 186"/>
                    <a:gd name="T80" fmla="*/ 78 w 196"/>
                    <a:gd name="T81" fmla="*/ 184 h 186"/>
                    <a:gd name="T82" fmla="*/ 67 w 196"/>
                    <a:gd name="T83" fmla="*/ 182 h 186"/>
                    <a:gd name="T84" fmla="*/ 53 w 196"/>
                    <a:gd name="T85" fmla="*/ 173 h 186"/>
                    <a:gd name="T86" fmla="*/ 42 w 196"/>
                    <a:gd name="T87" fmla="*/ 165 h 186"/>
                    <a:gd name="T88" fmla="*/ 31 w 196"/>
                    <a:gd name="T89" fmla="*/ 156 h 186"/>
                    <a:gd name="T90" fmla="*/ 21 w 196"/>
                    <a:gd name="T91" fmla="*/ 142 h 186"/>
                    <a:gd name="T92" fmla="*/ 15 w 196"/>
                    <a:gd name="T93" fmla="*/ 131 h 186"/>
                    <a:gd name="T94" fmla="*/ 10 w 196"/>
                    <a:gd name="T95" fmla="*/ 118 h 186"/>
                    <a:gd name="T96" fmla="*/ 4 w 196"/>
                    <a:gd name="T97" fmla="*/ 103 h 186"/>
                    <a:gd name="T98" fmla="*/ 2 w 196"/>
                    <a:gd name="T99" fmla="*/ 89 h 186"/>
                    <a:gd name="T100" fmla="*/ 2 w 196"/>
                    <a:gd name="T101" fmla="*/ 82 h 18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86"/>
                    <a:gd name="T155" fmla="*/ 196 w 196"/>
                    <a:gd name="T156" fmla="*/ 186 h 18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86">
                      <a:moveTo>
                        <a:pt x="2" y="82"/>
                      </a:move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4" y="59"/>
                      </a:lnTo>
                      <a:lnTo>
                        <a:pt x="8" y="51"/>
                      </a:lnTo>
                      <a:lnTo>
                        <a:pt x="10" y="46"/>
                      </a:lnTo>
                      <a:lnTo>
                        <a:pt x="15" y="36"/>
                      </a:lnTo>
                      <a:lnTo>
                        <a:pt x="19" y="30"/>
                      </a:lnTo>
                      <a:lnTo>
                        <a:pt x="29" y="27"/>
                      </a:lnTo>
                      <a:lnTo>
                        <a:pt x="34" y="21"/>
                      </a:lnTo>
                      <a:lnTo>
                        <a:pt x="42" y="17"/>
                      </a:lnTo>
                      <a:lnTo>
                        <a:pt x="46" y="13"/>
                      </a:lnTo>
                      <a:lnTo>
                        <a:pt x="48" y="11"/>
                      </a:lnTo>
                      <a:lnTo>
                        <a:pt x="53" y="9"/>
                      </a:lnTo>
                      <a:lnTo>
                        <a:pt x="57" y="9"/>
                      </a:lnTo>
                      <a:lnTo>
                        <a:pt x="61" y="6"/>
                      </a:lnTo>
                      <a:lnTo>
                        <a:pt x="65" y="4"/>
                      </a:lnTo>
                      <a:lnTo>
                        <a:pt x="71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7" y="0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8" y="2"/>
                      </a:lnTo>
                      <a:lnTo>
                        <a:pt x="131" y="6"/>
                      </a:lnTo>
                      <a:lnTo>
                        <a:pt x="137" y="8"/>
                      </a:lnTo>
                      <a:lnTo>
                        <a:pt x="143" y="9"/>
                      </a:lnTo>
                      <a:lnTo>
                        <a:pt x="147" y="11"/>
                      </a:lnTo>
                      <a:lnTo>
                        <a:pt x="152" y="15"/>
                      </a:lnTo>
                      <a:lnTo>
                        <a:pt x="156" y="19"/>
                      </a:lnTo>
                      <a:lnTo>
                        <a:pt x="160" y="21"/>
                      </a:lnTo>
                      <a:lnTo>
                        <a:pt x="166" y="27"/>
                      </a:lnTo>
                      <a:lnTo>
                        <a:pt x="169" y="30"/>
                      </a:lnTo>
                      <a:lnTo>
                        <a:pt x="173" y="36"/>
                      </a:lnTo>
                      <a:lnTo>
                        <a:pt x="177" y="38"/>
                      </a:lnTo>
                      <a:lnTo>
                        <a:pt x="179" y="44"/>
                      </a:lnTo>
                      <a:lnTo>
                        <a:pt x="183" y="47"/>
                      </a:lnTo>
                      <a:lnTo>
                        <a:pt x="185" y="55"/>
                      </a:lnTo>
                      <a:lnTo>
                        <a:pt x="186" y="59"/>
                      </a:lnTo>
                      <a:lnTo>
                        <a:pt x="190" y="65"/>
                      </a:lnTo>
                      <a:lnTo>
                        <a:pt x="192" y="70"/>
                      </a:lnTo>
                      <a:lnTo>
                        <a:pt x="192" y="76"/>
                      </a:lnTo>
                      <a:lnTo>
                        <a:pt x="194" y="82"/>
                      </a:lnTo>
                      <a:lnTo>
                        <a:pt x="194" y="87"/>
                      </a:lnTo>
                      <a:lnTo>
                        <a:pt x="194" y="91"/>
                      </a:lnTo>
                      <a:lnTo>
                        <a:pt x="196" y="99"/>
                      </a:lnTo>
                      <a:lnTo>
                        <a:pt x="194" y="104"/>
                      </a:lnTo>
                      <a:lnTo>
                        <a:pt x="194" y="110"/>
                      </a:lnTo>
                      <a:lnTo>
                        <a:pt x="192" y="118"/>
                      </a:lnTo>
                      <a:lnTo>
                        <a:pt x="192" y="125"/>
                      </a:lnTo>
                      <a:lnTo>
                        <a:pt x="190" y="129"/>
                      </a:lnTo>
                      <a:lnTo>
                        <a:pt x="186" y="137"/>
                      </a:lnTo>
                      <a:lnTo>
                        <a:pt x="183" y="141"/>
                      </a:lnTo>
                      <a:lnTo>
                        <a:pt x="183" y="146"/>
                      </a:lnTo>
                      <a:lnTo>
                        <a:pt x="177" y="150"/>
                      </a:lnTo>
                      <a:lnTo>
                        <a:pt x="175" y="156"/>
                      </a:lnTo>
                      <a:lnTo>
                        <a:pt x="171" y="158"/>
                      </a:lnTo>
                      <a:lnTo>
                        <a:pt x="167" y="163"/>
                      </a:lnTo>
                      <a:lnTo>
                        <a:pt x="164" y="165"/>
                      </a:lnTo>
                      <a:lnTo>
                        <a:pt x="158" y="169"/>
                      </a:lnTo>
                      <a:lnTo>
                        <a:pt x="154" y="171"/>
                      </a:lnTo>
                      <a:lnTo>
                        <a:pt x="148" y="173"/>
                      </a:lnTo>
                      <a:lnTo>
                        <a:pt x="145" y="177"/>
                      </a:lnTo>
                      <a:lnTo>
                        <a:pt x="139" y="179"/>
                      </a:lnTo>
                      <a:lnTo>
                        <a:pt x="135" y="180"/>
                      </a:lnTo>
                      <a:lnTo>
                        <a:pt x="131" y="182"/>
                      </a:lnTo>
                      <a:lnTo>
                        <a:pt x="126" y="182"/>
                      </a:lnTo>
                      <a:lnTo>
                        <a:pt x="120" y="184"/>
                      </a:lnTo>
                      <a:lnTo>
                        <a:pt x="116" y="184"/>
                      </a:lnTo>
                      <a:lnTo>
                        <a:pt x="110" y="186"/>
                      </a:lnTo>
                      <a:lnTo>
                        <a:pt x="107" y="186"/>
                      </a:lnTo>
                      <a:lnTo>
                        <a:pt x="101" y="186"/>
                      </a:lnTo>
                      <a:lnTo>
                        <a:pt x="97" y="186"/>
                      </a:lnTo>
                      <a:lnTo>
                        <a:pt x="91" y="186"/>
                      </a:lnTo>
                      <a:lnTo>
                        <a:pt x="88" y="186"/>
                      </a:lnTo>
                      <a:lnTo>
                        <a:pt x="84" y="184"/>
                      </a:lnTo>
                      <a:lnTo>
                        <a:pt x="78" y="184"/>
                      </a:lnTo>
                      <a:lnTo>
                        <a:pt x="74" y="182"/>
                      </a:lnTo>
                      <a:lnTo>
                        <a:pt x="67" y="182"/>
                      </a:lnTo>
                      <a:lnTo>
                        <a:pt x="61" y="179"/>
                      </a:lnTo>
                      <a:lnTo>
                        <a:pt x="53" y="173"/>
                      </a:lnTo>
                      <a:lnTo>
                        <a:pt x="48" y="171"/>
                      </a:lnTo>
                      <a:lnTo>
                        <a:pt x="42" y="165"/>
                      </a:lnTo>
                      <a:lnTo>
                        <a:pt x="38" y="161"/>
                      </a:lnTo>
                      <a:lnTo>
                        <a:pt x="31" y="156"/>
                      </a:lnTo>
                      <a:lnTo>
                        <a:pt x="27" y="148"/>
                      </a:lnTo>
                      <a:lnTo>
                        <a:pt x="21" y="142"/>
                      </a:lnTo>
                      <a:lnTo>
                        <a:pt x="19" y="137"/>
                      </a:lnTo>
                      <a:lnTo>
                        <a:pt x="15" y="131"/>
                      </a:lnTo>
                      <a:lnTo>
                        <a:pt x="12" y="123"/>
                      </a:lnTo>
                      <a:lnTo>
                        <a:pt x="10" y="118"/>
                      </a:lnTo>
                      <a:lnTo>
                        <a:pt x="8" y="110"/>
                      </a:lnTo>
                      <a:lnTo>
                        <a:pt x="4" y="103"/>
                      </a:lnTo>
                      <a:lnTo>
                        <a:pt x="2" y="95"/>
                      </a:lnTo>
                      <a:lnTo>
                        <a:pt x="2" y="89"/>
                      </a:lnTo>
                      <a:lnTo>
                        <a:pt x="2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auto">
                <a:xfrm>
                  <a:off x="2614" y="3658"/>
                  <a:ext cx="232" cy="234"/>
                </a:xfrm>
                <a:custGeom>
                  <a:avLst/>
                  <a:gdLst>
                    <a:gd name="T0" fmla="*/ 11 w 275"/>
                    <a:gd name="T1" fmla="*/ 74 h 277"/>
                    <a:gd name="T2" fmla="*/ 20 w 275"/>
                    <a:gd name="T3" fmla="*/ 57 h 277"/>
                    <a:gd name="T4" fmla="*/ 36 w 275"/>
                    <a:gd name="T5" fmla="*/ 43 h 277"/>
                    <a:gd name="T6" fmla="*/ 55 w 275"/>
                    <a:gd name="T7" fmla="*/ 30 h 277"/>
                    <a:gd name="T8" fmla="*/ 77 w 275"/>
                    <a:gd name="T9" fmla="*/ 17 h 277"/>
                    <a:gd name="T10" fmla="*/ 98 w 275"/>
                    <a:gd name="T11" fmla="*/ 5 h 277"/>
                    <a:gd name="T12" fmla="*/ 115 w 275"/>
                    <a:gd name="T13" fmla="*/ 2 h 277"/>
                    <a:gd name="T14" fmla="*/ 129 w 275"/>
                    <a:gd name="T15" fmla="*/ 2 h 277"/>
                    <a:gd name="T16" fmla="*/ 140 w 275"/>
                    <a:gd name="T17" fmla="*/ 0 h 277"/>
                    <a:gd name="T18" fmla="*/ 155 w 275"/>
                    <a:gd name="T19" fmla="*/ 0 h 277"/>
                    <a:gd name="T20" fmla="*/ 169 w 275"/>
                    <a:gd name="T21" fmla="*/ 2 h 277"/>
                    <a:gd name="T22" fmla="*/ 180 w 275"/>
                    <a:gd name="T23" fmla="*/ 4 h 277"/>
                    <a:gd name="T24" fmla="*/ 195 w 275"/>
                    <a:gd name="T25" fmla="*/ 9 h 277"/>
                    <a:gd name="T26" fmla="*/ 214 w 275"/>
                    <a:gd name="T27" fmla="*/ 21 h 277"/>
                    <a:gd name="T28" fmla="*/ 228 w 275"/>
                    <a:gd name="T29" fmla="*/ 30 h 277"/>
                    <a:gd name="T30" fmla="*/ 247 w 275"/>
                    <a:gd name="T31" fmla="*/ 51 h 277"/>
                    <a:gd name="T32" fmla="*/ 260 w 275"/>
                    <a:gd name="T33" fmla="*/ 76 h 277"/>
                    <a:gd name="T34" fmla="*/ 269 w 275"/>
                    <a:gd name="T35" fmla="*/ 99 h 277"/>
                    <a:gd name="T36" fmla="*/ 273 w 275"/>
                    <a:gd name="T37" fmla="*/ 116 h 277"/>
                    <a:gd name="T38" fmla="*/ 275 w 275"/>
                    <a:gd name="T39" fmla="*/ 133 h 277"/>
                    <a:gd name="T40" fmla="*/ 275 w 275"/>
                    <a:gd name="T41" fmla="*/ 157 h 277"/>
                    <a:gd name="T42" fmla="*/ 269 w 275"/>
                    <a:gd name="T43" fmla="*/ 180 h 277"/>
                    <a:gd name="T44" fmla="*/ 264 w 275"/>
                    <a:gd name="T45" fmla="*/ 201 h 277"/>
                    <a:gd name="T46" fmla="*/ 254 w 275"/>
                    <a:gd name="T47" fmla="*/ 222 h 277"/>
                    <a:gd name="T48" fmla="*/ 245 w 275"/>
                    <a:gd name="T49" fmla="*/ 237 h 277"/>
                    <a:gd name="T50" fmla="*/ 231 w 275"/>
                    <a:gd name="T51" fmla="*/ 249 h 277"/>
                    <a:gd name="T52" fmla="*/ 220 w 275"/>
                    <a:gd name="T53" fmla="*/ 258 h 277"/>
                    <a:gd name="T54" fmla="*/ 205 w 275"/>
                    <a:gd name="T55" fmla="*/ 264 h 277"/>
                    <a:gd name="T56" fmla="*/ 188 w 275"/>
                    <a:gd name="T57" fmla="*/ 270 h 277"/>
                    <a:gd name="T58" fmla="*/ 169 w 275"/>
                    <a:gd name="T59" fmla="*/ 273 h 277"/>
                    <a:gd name="T60" fmla="*/ 150 w 275"/>
                    <a:gd name="T61" fmla="*/ 275 h 277"/>
                    <a:gd name="T62" fmla="*/ 129 w 275"/>
                    <a:gd name="T63" fmla="*/ 275 h 277"/>
                    <a:gd name="T64" fmla="*/ 106 w 275"/>
                    <a:gd name="T65" fmla="*/ 275 h 277"/>
                    <a:gd name="T66" fmla="*/ 87 w 275"/>
                    <a:gd name="T67" fmla="*/ 268 h 277"/>
                    <a:gd name="T68" fmla="*/ 68 w 275"/>
                    <a:gd name="T69" fmla="*/ 258 h 277"/>
                    <a:gd name="T70" fmla="*/ 49 w 275"/>
                    <a:gd name="T71" fmla="*/ 247 h 277"/>
                    <a:gd name="T72" fmla="*/ 32 w 275"/>
                    <a:gd name="T73" fmla="*/ 230 h 277"/>
                    <a:gd name="T74" fmla="*/ 19 w 275"/>
                    <a:gd name="T75" fmla="*/ 213 h 277"/>
                    <a:gd name="T76" fmla="*/ 11 w 275"/>
                    <a:gd name="T77" fmla="*/ 192 h 277"/>
                    <a:gd name="T78" fmla="*/ 3 w 275"/>
                    <a:gd name="T79" fmla="*/ 173 h 277"/>
                    <a:gd name="T80" fmla="*/ 1 w 275"/>
                    <a:gd name="T81" fmla="*/ 156 h 277"/>
                    <a:gd name="T82" fmla="*/ 0 w 275"/>
                    <a:gd name="T83" fmla="*/ 137 h 277"/>
                    <a:gd name="T84" fmla="*/ 1 w 275"/>
                    <a:gd name="T85" fmla="*/ 121 h 277"/>
                    <a:gd name="T86" fmla="*/ 1 w 275"/>
                    <a:gd name="T87" fmla="*/ 106 h 277"/>
                    <a:gd name="T88" fmla="*/ 3 w 275"/>
                    <a:gd name="T89" fmla="*/ 95 h 277"/>
                    <a:gd name="T90" fmla="*/ 7 w 275"/>
                    <a:gd name="T91" fmla="*/ 83 h 2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5"/>
                    <a:gd name="T139" fmla="*/ 0 h 277"/>
                    <a:gd name="T140" fmla="*/ 275 w 275"/>
                    <a:gd name="T141" fmla="*/ 277 h 27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5" h="277">
                      <a:moveTo>
                        <a:pt x="9" y="83"/>
                      </a:moveTo>
                      <a:lnTo>
                        <a:pt x="9" y="78"/>
                      </a:lnTo>
                      <a:lnTo>
                        <a:pt x="11" y="74"/>
                      </a:lnTo>
                      <a:lnTo>
                        <a:pt x="13" y="66"/>
                      </a:lnTo>
                      <a:lnTo>
                        <a:pt x="17" y="62"/>
                      </a:lnTo>
                      <a:lnTo>
                        <a:pt x="20" y="57"/>
                      </a:lnTo>
                      <a:lnTo>
                        <a:pt x="24" y="53"/>
                      </a:lnTo>
                      <a:lnTo>
                        <a:pt x="30" y="47"/>
                      </a:lnTo>
                      <a:lnTo>
                        <a:pt x="36" y="43"/>
                      </a:lnTo>
                      <a:lnTo>
                        <a:pt x="41" y="40"/>
                      </a:lnTo>
                      <a:lnTo>
                        <a:pt x="47" y="34"/>
                      </a:lnTo>
                      <a:lnTo>
                        <a:pt x="55" y="30"/>
                      </a:lnTo>
                      <a:lnTo>
                        <a:pt x="60" y="24"/>
                      </a:lnTo>
                      <a:lnTo>
                        <a:pt x="68" y="21"/>
                      </a:lnTo>
                      <a:lnTo>
                        <a:pt x="77" y="17"/>
                      </a:lnTo>
                      <a:lnTo>
                        <a:pt x="83" y="11"/>
                      </a:lnTo>
                      <a:lnTo>
                        <a:pt x="93" y="11"/>
                      </a:lnTo>
                      <a:lnTo>
                        <a:pt x="98" y="5"/>
                      </a:lnTo>
                      <a:lnTo>
                        <a:pt x="108" y="4"/>
                      </a:lnTo>
                      <a:lnTo>
                        <a:pt x="112" y="2"/>
                      </a:lnTo>
                      <a:lnTo>
                        <a:pt x="115" y="2"/>
                      </a:lnTo>
                      <a:lnTo>
                        <a:pt x="121" y="2"/>
                      </a:lnTo>
                      <a:lnTo>
                        <a:pt x="125" y="2"/>
                      </a:lnTo>
                      <a:lnTo>
                        <a:pt x="129" y="2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0"/>
                      </a:lnTo>
                      <a:lnTo>
                        <a:pt x="159" y="2"/>
                      </a:lnTo>
                      <a:lnTo>
                        <a:pt x="163" y="2"/>
                      </a:lnTo>
                      <a:lnTo>
                        <a:pt x="169" y="2"/>
                      </a:lnTo>
                      <a:lnTo>
                        <a:pt x="172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6" y="5"/>
                      </a:lnTo>
                      <a:lnTo>
                        <a:pt x="190" y="5"/>
                      </a:lnTo>
                      <a:lnTo>
                        <a:pt x="195" y="9"/>
                      </a:lnTo>
                      <a:lnTo>
                        <a:pt x="203" y="11"/>
                      </a:lnTo>
                      <a:lnTo>
                        <a:pt x="210" y="17"/>
                      </a:lnTo>
                      <a:lnTo>
                        <a:pt x="214" y="21"/>
                      </a:lnTo>
                      <a:lnTo>
                        <a:pt x="218" y="23"/>
                      </a:lnTo>
                      <a:lnTo>
                        <a:pt x="224" y="26"/>
                      </a:lnTo>
                      <a:lnTo>
                        <a:pt x="228" y="30"/>
                      </a:lnTo>
                      <a:lnTo>
                        <a:pt x="233" y="38"/>
                      </a:lnTo>
                      <a:lnTo>
                        <a:pt x="241" y="43"/>
                      </a:lnTo>
                      <a:lnTo>
                        <a:pt x="247" y="51"/>
                      </a:lnTo>
                      <a:lnTo>
                        <a:pt x="252" y="59"/>
                      </a:lnTo>
                      <a:lnTo>
                        <a:pt x="256" y="66"/>
                      </a:lnTo>
                      <a:lnTo>
                        <a:pt x="260" y="76"/>
                      </a:lnTo>
                      <a:lnTo>
                        <a:pt x="264" y="83"/>
                      </a:lnTo>
                      <a:lnTo>
                        <a:pt x="269" y="91"/>
                      </a:lnTo>
                      <a:lnTo>
                        <a:pt x="269" y="99"/>
                      </a:lnTo>
                      <a:lnTo>
                        <a:pt x="271" y="108"/>
                      </a:lnTo>
                      <a:lnTo>
                        <a:pt x="271" y="112"/>
                      </a:lnTo>
                      <a:lnTo>
                        <a:pt x="273" y="116"/>
                      </a:lnTo>
                      <a:lnTo>
                        <a:pt x="273" y="121"/>
                      </a:lnTo>
                      <a:lnTo>
                        <a:pt x="275" y="125"/>
                      </a:lnTo>
                      <a:lnTo>
                        <a:pt x="275" y="133"/>
                      </a:lnTo>
                      <a:lnTo>
                        <a:pt x="275" y="140"/>
                      </a:lnTo>
                      <a:lnTo>
                        <a:pt x="275" y="148"/>
                      </a:lnTo>
                      <a:lnTo>
                        <a:pt x="275" y="157"/>
                      </a:lnTo>
                      <a:lnTo>
                        <a:pt x="273" y="165"/>
                      </a:lnTo>
                      <a:lnTo>
                        <a:pt x="271" y="173"/>
                      </a:lnTo>
                      <a:lnTo>
                        <a:pt x="269" y="180"/>
                      </a:lnTo>
                      <a:lnTo>
                        <a:pt x="269" y="188"/>
                      </a:lnTo>
                      <a:lnTo>
                        <a:pt x="266" y="194"/>
                      </a:lnTo>
                      <a:lnTo>
                        <a:pt x="264" y="201"/>
                      </a:lnTo>
                      <a:lnTo>
                        <a:pt x="260" y="209"/>
                      </a:lnTo>
                      <a:lnTo>
                        <a:pt x="258" y="214"/>
                      </a:lnTo>
                      <a:lnTo>
                        <a:pt x="254" y="222"/>
                      </a:lnTo>
                      <a:lnTo>
                        <a:pt x="250" y="226"/>
                      </a:lnTo>
                      <a:lnTo>
                        <a:pt x="248" y="230"/>
                      </a:lnTo>
                      <a:lnTo>
                        <a:pt x="245" y="237"/>
                      </a:lnTo>
                      <a:lnTo>
                        <a:pt x="241" y="239"/>
                      </a:lnTo>
                      <a:lnTo>
                        <a:pt x="237" y="245"/>
                      </a:lnTo>
                      <a:lnTo>
                        <a:pt x="231" y="249"/>
                      </a:lnTo>
                      <a:lnTo>
                        <a:pt x="229" y="252"/>
                      </a:lnTo>
                      <a:lnTo>
                        <a:pt x="224" y="254"/>
                      </a:lnTo>
                      <a:lnTo>
                        <a:pt x="220" y="258"/>
                      </a:lnTo>
                      <a:lnTo>
                        <a:pt x="214" y="258"/>
                      </a:lnTo>
                      <a:lnTo>
                        <a:pt x="210" y="262"/>
                      </a:lnTo>
                      <a:lnTo>
                        <a:pt x="205" y="264"/>
                      </a:lnTo>
                      <a:lnTo>
                        <a:pt x="199" y="266"/>
                      </a:lnTo>
                      <a:lnTo>
                        <a:pt x="195" y="268"/>
                      </a:lnTo>
                      <a:lnTo>
                        <a:pt x="188" y="270"/>
                      </a:lnTo>
                      <a:lnTo>
                        <a:pt x="182" y="271"/>
                      </a:lnTo>
                      <a:lnTo>
                        <a:pt x="176" y="273"/>
                      </a:lnTo>
                      <a:lnTo>
                        <a:pt x="169" y="273"/>
                      </a:lnTo>
                      <a:lnTo>
                        <a:pt x="163" y="275"/>
                      </a:lnTo>
                      <a:lnTo>
                        <a:pt x="155" y="275"/>
                      </a:lnTo>
                      <a:lnTo>
                        <a:pt x="150" y="275"/>
                      </a:lnTo>
                      <a:lnTo>
                        <a:pt x="140" y="275"/>
                      </a:lnTo>
                      <a:lnTo>
                        <a:pt x="134" y="277"/>
                      </a:lnTo>
                      <a:lnTo>
                        <a:pt x="129" y="275"/>
                      </a:lnTo>
                      <a:lnTo>
                        <a:pt x="121" y="275"/>
                      </a:lnTo>
                      <a:lnTo>
                        <a:pt x="114" y="275"/>
                      </a:lnTo>
                      <a:lnTo>
                        <a:pt x="106" y="275"/>
                      </a:lnTo>
                      <a:lnTo>
                        <a:pt x="100" y="273"/>
                      </a:lnTo>
                      <a:lnTo>
                        <a:pt x="93" y="271"/>
                      </a:lnTo>
                      <a:lnTo>
                        <a:pt x="87" y="268"/>
                      </a:lnTo>
                      <a:lnTo>
                        <a:pt x="79" y="268"/>
                      </a:lnTo>
                      <a:lnTo>
                        <a:pt x="74" y="262"/>
                      </a:lnTo>
                      <a:lnTo>
                        <a:pt x="68" y="258"/>
                      </a:lnTo>
                      <a:lnTo>
                        <a:pt x="60" y="256"/>
                      </a:lnTo>
                      <a:lnTo>
                        <a:pt x="55" y="252"/>
                      </a:lnTo>
                      <a:lnTo>
                        <a:pt x="49" y="247"/>
                      </a:lnTo>
                      <a:lnTo>
                        <a:pt x="43" y="241"/>
                      </a:lnTo>
                      <a:lnTo>
                        <a:pt x="38" y="237"/>
                      </a:lnTo>
                      <a:lnTo>
                        <a:pt x="32" y="230"/>
                      </a:lnTo>
                      <a:lnTo>
                        <a:pt x="28" y="224"/>
                      </a:lnTo>
                      <a:lnTo>
                        <a:pt x="22" y="218"/>
                      </a:lnTo>
                      <a:lnTo>
                        <a:pt x="19" y="213"/>
                      </a:lnTo>
                      <a:lnTo>
                        <a:pt x="15" y="205"/>
                      </a:lnTo>
                      <a:lnTo>
                        <a:pt x="13" y="197"/>
                      </a:lnTo>
                      <a:lnTo>
                        <a:pt x="11" y="192"/>
                      </a:lnTo>
                      <a:lnTo>
                        <a:pt x="7" y="184"/>
                      </a:lnTo>
                      <a:lnTo>
                        <a:pt x="5" y="178"/>
                      </a:lnTo>
                      <a:lnTo>
                        <a:pt x="3" y="173"/>
                      </a:lnTo>
                      <a:lnTo>
                        <a:pt x="3" y="167"/>
                      </a:lnTo>
                      <a:lnTo>
                        <a:pt x="1" y="159"/>
                      </a:lnTo>
                      <a:lnTo>
                        <a:pt x="1" y="156"/>
                      </a:lnTo>
                      <a:lnTo>
                        <a:pt x="0" y="148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6"/>
                      </a:lnTo>
                      <a:lnTo>
                        <a:pt x="1" y="112"/>
                      </a:lnTo>
                      <a:lnTo>
                        <a:pt x="1" y="106"/>
                      </a:lnTo>
                      <a:lnTo>
                        <a:pt x="3" y="102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5" y="89"/>
                      </a:lnTo>
                      <a:lnTo>
                        <a:pt x="7" y="85"/>
                      </a:lnTo>
                      <a:lnTo>
                        <a:pt x="7" y="83"/>
                      </a:lnTo>
                      <a:lnTo>
                        <a:pt x="9" y="83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auto">
                <a:xfrm>
                  <a:off x="2013" y="3049"/>
                  <a:ext cx="187" cy="178"/>
                </a:xfrm>
                <a:custGeom>
                  <a:avLst/>
                  <a:gdLst>
                    <a:gd name="T0" fmla="*/ 0 w 222"/>
                    <a:gd name="T1" fmla="*/ 85 h 211"/>
                    <a:gd name="T2" fmla="*/ 4 w 222"/>
                    <a:gd name="T3" fmla="*/ 70 h 211"/>
                    <a:gd name="T4" fmla="*/ 8 w 222"/>
                    <a:gd name="T5" fmla="*/ 59 h 211"/>
                    <a:gd name="T6" fmla="*/ 13 w 222"/>
                    <a:gd name="T7" fmla="*/ 49 h 211"/>
                    <a:gd name="T8" fmla="*/ 17 w 222"/>
                    <a:gd name="T9" fmla="*/ 42 h 211"/>
                    <a:gd name="T10" fmla="*/ 27 w 222"/>
                    <a:gd name="T11" fmla="*/ 32 h 211"/>
                    <a:gd name="T12" fmla="*/ 34 w 222"/>
                    <a:gd name="T13" fmla="*/ 24 h 211"/>
                    <a:gd name="T14" fmla="*/ 42 w 222"/>
                    <a:gd name="T15" fmla="*/ 17 h 211"/>
                    <a:gd name="T16" fmla="*/ 51 w 222"/>
                    <a:gd name="T17" fmla="*/ 11 h 211"/>
                    <a:gd name="T18" fmla="*/ 63 w 222"/>
                    <a:gd name="T19" fmla="*/ 5 h 211"/>
                    <a:gd name="T20" fmla="*/ 74 w 222"/>
                    <a:gd name="T21" fmla="*/ 2 h 211"/>
                    <a:gd name="T22" fmla="*/ 89 w 222"/>
                    <a:gd name="T23" fmla="*/ 0 h 211"/>
                    <a:gd name="T24" fmla="*/ 101 w 222"/>
                    <a:gd name="T25" fmla="*/ 0 h 211"/>
                    <a:gd name="T26" fmla="*/ 114 w 222"/>
                    <a:gd name="T27" fmla="*/ 2 h 211"/>
                    <a:gd name="T28" fmla="*/ 122 w 222"/>
                    <a:gd name="T29" fmla="*/ 4 h 211"/>
                    <a:gd name="T30" fmla="*/ 135 w 222"/>
                    <a:gd name="T31" fmla="*/ 5 h 211"/>
                    <a:gd name="T32" fmla="*/ 150 w 222"/>
                    <a:gd name="T33" fmla="*/ 13 h 211"/>
                    <a:gd name="T34" fmla="*/ 164 w 222"/>
                    <a:gd name="T35" fmla="*/ 21 h 211"/>
                    <a:gd name="T36" fmla="*/ 177 w 222"/>
                    <a:gd name="T37" fmla="*/ 28 h 211"/>
                    <a:gd name="T38" fmla="*/ 188 w 222"/>
                    <a:gd name="T39" fmla="*/ 38 h 211"/>
                    <a:gd name="T40" fmla="*/ 200 w 222"/>
                    <a:gd name="T41" fmla="*/ 49 h 211"/>
                    <a:gd name="T42" fmla="*/ 207 w 222"/>
                    <a:gd name="T43" fmla="*/ 61 h 211"/>
                    <a:gd name="T44" fmla="*/ 213 w 222"/>
                    <a:gd name="T45" fmla="*/ 74 h 211"/>
                    <a:gd name="T46" fmla="*/ 219 w 222"/>
                    <a:gd name="T47" fmla="*/ 87 h 211"/>
                    <a:gd name="T48" fmla="*/ 221 w 222"/>
                    <a:gd name="T49" fmla="*/ 97 h 211"/>
                    <a:gd name="T50" fmla="*/ 222 w 222"/>
                    <a:gd name="T51" fmla="*/ 112 h 211"/>
                    <a:gd name="T52" fmla="*/ 222 w 222"/>
                    <a:gd name="T53" fmla="*/ 125 h 211"/>
                    <a:gd name="T54" fmla="*/ 219 w 222"/>
                    <a:gd name="T55" fmla="*/ 139 h 211"/>
                    <a:gd name="T56" fmla="*/ 213 w 222"/>
                    <a:gd name="T57" fmla="*/ 152 h 211"/>
                    <a:gd name="T58" fmla="*/ 205 w 222"/>
                    <a:gd name="T59" fmla="*/ 163 h 211"/>
                    <a:gd name="T60" fmla="*/ 194 w 222"/>
                    <a:gd name="T61" fmla="*/ 177 h 211"/>
                    <a:gd name="T62" fmla="*/ 181 w 222"/>
                    <a:gd name="T63" fmla="*/ 188 h 211"/>
                    <a:gd name="T64" fmla="*/ 167 w 222"/>
                    <a:gd name="T65" fmla="*/ 196 h 211"/>
                    <a:gd name="T66" fmla="*/ 154 w 222"/>
                    <a:gd name="T67" fmla="*/ 201 h 211"/>
                    <a:gd name="T68" fmla="*/ 137 w 222"/>
                    <a:gd name="T69" fmla="*/ 207 h 211"/>
                    <a:gd name="T70" fmla="*/ 122 w 222"/>
                    <a:gd name="T71" fmla="*/ 209 h 211"/>
                    <a:gd name="T72" fmla="*/ 107 w 222"/>
                    <a:gd name="T73" fmla="*/ 211 h 211"/>
                    <a:gd name="T74" fmla="*/ 91 w 222"/>
                    <a:gd name="T75" fmla="*/ 209 h 211"/>
                    <a:gd name="T76" fmla="*/ 78 w 222"/>
                    <a:gd name="T77" fmla="*/ 207 h 211"/>
                    <a:gd name="T78" fmla="*/ 65 w 222"/>
                    <a:gd name="T79" fmla="*/ 199 h 211"/>
                    <a:gd name="T80" fmla="*/ 51 w 222"/>
                    <a:gd name="T81" fmla="*/ 192 h 211"/>
                    <a:gd name="T82" fmla="*/ 38 w 222"/>
                    <a:gd name="T83" fmla="*/ 182 h 211"/>
                    <a:gd name="T84" fmla="*/ 29 w 222"/>
                    <a:gd name="T85" fmla="*/ 171 h 211"/>
                    <a:gd name="T86" fmla="*/ 19 w 222"/>
                    <a:gd name="T87" fmla="*/ 158 h 211"/>
                    <a:gd name="T88" fmla="*/ 12 w 222"/>
                    <a:gd name="T89" fmla="*/ 144 h 211"/>
                    <a:gd name="T90" fmla="*/ 8 w 222"/>
                    <a:gd name="T91" fmla="*/ 135 h 211"/>
                    <a:gd name="T92" fmla="*/ 6 w 222"/>
                    <a:gd name="T93" fmla="*/ 125 h 211"/>
                    <a:gd name="T94" fmla="*/ 4 w 222"/>
                    <a:gd name="T95" fmla="*/ 116 h 211"/>
                    <a:gd name="T96" fmla="*/ 2 w 222"/>
                    <a:gd name="T97" fmla="*/ 106 h 211"/>
                    <a:gd name="T98" fmla="*/ 0 w 222"/>
                    <a:gd name="T99" fmla="*/ 97 h 211"/>
                    <a:gd name="T100" fmla="*/ 0 w 222"/>
                    <a:gd name="T101" fmla="*/ 91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2"/>
                    <a:gd name="T154" fmla="*/ 0 h 211"/>
                    <a:gd name="T155" fmla="*/ 222 w 222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2" h="211">
                      <a:moveTo>
                        <a:pt x="0" y="91"/>
                      </a:move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4" y="70"/>
                      </a:lnTo>
                      <a:lnTo>
                        <a:pt x="8" y="62"/>
                      </a:lnTo>
                      <a:lnTo>
                        <a:pt x="8" y="59"/>
                      </a:lnTo>
                      <a:lnTo>
                        <a:pt x="10" y="53"/>
                      </a:lnTo>
                      <a:lnTo>
                        <a:pt x="13" y="49"/>
                      </a:lnTo>
                      <a:lnTo>
                        <a:pt x="17" y="45"/>
                      </a:lnTo>
                      <a:lnTo>
                        <a:pt x="17" y="42"/>
                      </a:lnTo>
                      <a:lnTo>
                        <a:pt x="23" y="36"/>
                      </a:lnTo>
                      <a:lnTo>
                        <a:pt x="27" y="32"/>
                      </a:lnTo>
                      <a:lnTo>
                        <a:pt x="31" y="30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42" y="17"/>
                      </a:lnTo>
                      <a:lnTo>
                        <a:pt x="46" y="15"/>
                      </a:lnTo>
                      <a:lnTo>
                        <a:pt x="51" y="11"/>
                      </a:lnTo>
                      <a:lnTo>
                        <a:pt x="57" y="7"/>
                      </a:lnTo>
                      <a:lnTo>
                        <a:pt x="63" y="5"/>
                      </a:lnTo>
                      <a:lnTo>
                        <a:pt x="69" y="5"/>
                      </a:lnTo>
                      <a:lnTo>
                        <a:pt x="74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2"/>
                      </a:lnTo>
                      <a:lnTo>
                        <a:pt x="114" y="2"/>
                      </a:lnTo>
                      <a:lnTo>
                        <a:pt x="118" y="4"/>
                      </a:lnTo>
                      <a:lnTo>
                        <a:pt x="122" y="4"/>
                      </a:lnTo>
                      <a:lnTo>
                        <a:pt x="126" y="5"/>
                      </a:lnTo>
                      <a:lnTo>
                        <a:pt x="135" y="5"/>
                      </a:lnTo>
                      <a:lnTo>
                        <a:pt x="143" y="9"/>
                      </a:lnTo>
                      <a:lnTo>
                        <a:pt x="150" y="13"/>
                      </a:lnTo>
                      <a:lnTo>
                        <a:pt x="158" y="15"/>
                      </a:lnTo>
                      <a:lnTo>
                        <a:pt x="164" y="21"/>
                      </a:lnTo>
                      <a:lnTo>
                        <a:pt x="171" y="24"/>
                      </a:lnTo>
                      <a:lnTo>
                        <a:pt x="177" y="28"/>
                      </a:lnTo>
                      <a:lnTo>
                        <a:pt x="183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9"/>
                      </a:lnTo>
                      <a:lnTo>
                        <a:pt x="203" y="55"/>
                      </a:lnTo>
                      <a:lnTo>
                        <a:pt x="207" y="61"/>
                      </a:lnTo>
                      <a:lnTo>
                        <a:pt x="209" y="68"/>
                      </a:lnTo>
                      <a:lnTo>
                        <a:pt x="213" y="74"/>
                      </a:lnTo>
                      <a:lnTo>
                        <a:pt x="217" y="80"/>
                      </a:lnTo>
                      <a:lnTo>
                        <a:pt x="219" y="87"/>
                      </a:lnTo>
                      <a:lnTo>
                        <a:pt x="221" y="93"/>
                      </a:lnTo>
                      <a:lnTo>
                        <a:pt x="221" y="97"/>
                      </a:lnTo>
                      <a:lnTo>
                        <a:pt x="222" y="106"/>
                      </a:lnTo>
                      <a:lnTo>
                        <a:pt x="222" y="112"/>
                      </a:lnTo>
                      <a:lnTo>
                        <a:pt x="222" y="118"/>
                      </a:lnTo>
                      <a:lnTo>
                        <a:pt x="222" y="125"/>
                      </a:lnTo>
                      <a:lnTo>
                        <a:pt x="221" y="133"/>
                      </a:lnTo>
                      <a:lnTo>
                        <a:pt x="219" y="139"/>
                      </a:lnTo>
                      <a:lnTo>
                        <a:pt x="217" y="144"/>
                      </a:lnTo>
                      <a:lnTo>
                        <a:pt x="213" y="152"/>
                      </a:lnTo>
                      <a:lnTo>
                        <a:pt x="209" y="159"/>
                      </a:lnTo>
                      <a:lnTo>
                        <a:pt x="205" y="163"/>
                      </a:lnTo>
                      <a:lnTo>
                        <a:pt x="200" y="171"/>
                      </a:lnTo>
                      <a:lnTo>
                        <a:pt x="194" y="177"/>
                      </a:lnTo>
                      <a:lnTo>
                        <a:pt x="190" y="182"/>
                      </a:lnTo>
                      <a:lnTo>
                        <a:pt x="181" y="188"/>
                      </a:lnTo>
                      <a:lnTo>
                        <a:pt x="173" y="192"/>
                      </a:lnTo>
                      <a:lnTo>
                        <a:pt x="167" y="196"/>
                      </a:lnTo>
                      <a:lnTo>
                        <a:pt x="160" y="199"/>
                      </a:lnTo>
                      <a:lnTo>
                        <a:pt x="154" y="201"/>
                      </a:lnTo>
                      <a:lnTo>
                        <a:pt x="145" y="205"/>
                      </a:lnTo>
                      <a:lnTo>
                        <a:pt x="137" y="207"/>
                      </a:lnTo>
                      <a:lnTo>
                        <a:pt x="129" y="209"/>
                      </a:lnTo>
                      <a:lnTo>
                        <a:pt x="122" y="209"/>
                      </a:lnTo>
                      <a:lnTo>
                        <a:pt x="114" y="211"/>
                      </a:lnTo>
                      <a:lnTo>
                        <a:pt x="107" y="211"/>
                      </a:lnTo>
                      <a:lnTo>
                        <a:pt x="99" y="211"/>
                      </a:lnTo>
                      <a:lnTo>
                        <a:pt x="91" y="209"/>
                      </a:lnTo>
                      <a:lnTo>
                        <a:pt x="86" y="207"/>
                      </a:lnTo>
                      <a:lnTo>
                        <a:pt x="78" y="207"/>
                      </a:lnTo>
                      <a:lnTo>
                        <a:pt x="72" y="205"/>
                      </a:lnTo>
                      <a:lnTo>
                        <a:pt x="65" y="199"/>
                      </a:lnTo>
                      <a:lnTo>
                        <a:pt x="57" y="197"/>
                      </a:lnTo>
                      <a:lnTo>
                        <a:pt x="51" y="192"/>
                      </a:lnTo>
                      <a:lnTo>
                        <a:pt x="44" y="188"/>
                      </a:lnTo>
                      <a:lnTo>
                        <a:pt x="38" y="182"/>
                      </a:lnTo>
                      <a:lnTo>
                        <a:pt x="34" y="177"/>
                      </a:lnTo>
                      <a:lnTo>
                        <a:pt x="29" y="171"/>
                      </a:lnTo>
                      <a:lnTo>
                        <a:pt x="25" y="165"/>
                      </a:lnTo>
                      <a:lnTo>
                        <a:pt x="19" y="158"/>
                      </a:lnTo>
                      <a:lnTo>
                        <a:pt x="15" y="150"/>
                      </a:lnTo>
                      <a:lnTo>
                        <a:pt x="12" y="144"/>
                      </a:lnTo>
                      <a:lnTo>
                        <a:pt x="10" y="140"/>
                      </a:lnTo>
                      <a:lnTo>
                        <a:pt x="8" y="135"/>
                      </a:lnTo>
                      <a:lnTo>
                        <a:pt x="8" y="133"/>
                      </a:lnTo>
                      <a:lnTo>
                        <a:pt x="6" y="125"/>
                      </a:lnTo>
                      <a:lnTo>
                        <a:pt x="6" y="121"/>
                      </a:lnTo>
                      <a:lnTo>
                        <a:pt x="4" y="116"/>
                      </a:lnTo>
                      <a:lnTo>
                        <a:pt x="4" y="112"/>
                      </a:lnTo>
                      <a:lnTo>
                        <a:pt x="2" y="106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9" t="26594" r="62033" b="57759"/>
            <a:stretch/>
          </p:blipFill>
          <p:spPr bwMode="auto">
            <a:xfrm rot="8833327">
              <a:off x="6430357" y="2454987"/>
              <a:ext cx="616349" cy="60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04" y="4279348"/>
            <a:ext cx="2877918" cy="22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 makes up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Parts of the Atom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/>
              <a:t>- </a:t>
            </a:r>
          </a:p>
          <a:p>
            <a:pPr lvl="2"/>
            <a:r>
              <a:rPr lang="en-US" dirty="0"/>
              <a:t>Subatomic particle found in the nucleus of an atom.</a:t>
            </a:r>
          </a:p>
          <a:p>
            <a:pPr lvl="2"/>
            <a:r>
              <a:rPr lang="en-US" dirty="0"/>
              <a:t>Positive charge.</a:t>
            </a:r>
            <a:endParaRPr lang="en-US" sz="2000" dirty="0"/>
          </a:p>
          <a:p>
            <a:pPr lvl="3"/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and identify the parts that make up an atom.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51294" y="4079844"/>
            <a:ext cx="2306929" cy="2400657"/>
            <a:chOff x="-182159" y="3742965"/>
            <a:chExt cx="2306929" cy="2400657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-182159" y="3938643"/>
              <a:ext cx="2212070" cy="21490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-131614" y="3742965"/>
              <a:ext cx="2256384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" dirty="0" smtClean="0">
                  <a:solidFill>
                    <a:schemeClr val="bg1"/>
                  </a:solidFill>
                </a:rPr>
                <a:t>                   </a:t>
              </a:r>
              <a:r>
                <a:rPr lang="en-US" sz="15000" dirty="0" smtClean="0">
                  <a:solidFill>
                    <a:schemeClr val="bg1"/>
                  </a:solidFill>
                </a:rPr>
                <a:t>+</a:t>
              </a:r>
              <a:endParaRPr lang="en-US" sz="1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97359" y="1568554"/>
            <a:ext cx="3886197" cy="3953127"/>
            <a:chOff x="5361831" y="1780249"/>
            <a:chExt cx="2949577" cy="3000376"/>
          </a:xfrm>
        </p:grpSpPr>
        <p:grpSp>
          <p:nvGrpSpPr>
            <p:cNvPr id="73" name="Group 72"/>
            <p:cNvGrpSpPr/>
            <p:nvPr/>
          </p:nvGrpSpPr>
          <p:grpSpPr>
            <a:xfrm>
              <a:off x="5361831" y="1780249"/>
              <a:ext cx="2949577" cy="3000376"/>
              <a:chOff x="3070223" y="3436938"/>
              <a:chExt cx="2949577" cy="3000376"/>
            </a:xfrm>
          </p:grpSpPr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3070225" y="4384675"/>
                <a:ext cx="2949575" cy="1195388"/>
              </a:xfrm>
              <a:custGeom>
                <a:avLst/>
                <a:gdLst>
                  <a:gd name="T0" fmla="*/ 686 w 2208"/>
                  <a:gd name="T1" fmla="*/ 45 h 893"/>
                  <a:gd name="T2" fmla="*/ 576 w 2208"/>
                  <a:gd name="T3" fmla="*/ 21 h 893"/>
                  <a:gd name="T4" fmla="*/ 433 w 2208"/>
                  <a:gd name="T5" fmla="*/ 3 h 893"/>
                  <a:gd name="T6" fmla="*/ 279 w 2208"/>
                  <a:gd name="T7" fmla="*/ 3 h 893"/>
                  <a:gd name="T8" fmla="*/ 139 w 2208"/>
                  <a:gd name="T9" fmla="*/ 34 h 893"/>
                  <a:gd name="T10" fmla="*/ 36 w 2208"/>
                  <a:gd name="T11" fmla="*/ 108 h 893"/>
                  <a:gd name="T12" fmla="*/ 2 w 2208"/>
                  <a:gd name="T13" fmla="*/ 237 h 893"/>
                  <a:gd name="T14" fmla="*/ 68 w 2208"/>
                  <a:gd name="T15" fmla="*/ 372 h 893"/>
                  <a:gd name="T16" fmla="*/ 205 w 2208"/>
                  <a:gd name="T17" fmla="*/ 486 h 893"/>
                  <a:gd name="T18" fmla="*/ 384 w 2208"/>
                  <a:gd name="T19" fmla="*/ 583 h 893"/>
                  <a:gd name="T20" fmla="*/ 580 w 2208"/>
                  <a:gd name="T21" fmla="*/ 663 h 893"/>
                  <a:gd name="T22" fmla="*/ 760 w 2208"/>
                  <a:gd name="T23" fmla="*/ 726 h 893"/>
                  <a:gd name="T24" fmla="*/ 901 w 2208"/>
                  <a:gd name="T25" fmla="*/ 771 h 893"/>
                  <a:gd name="T26" fmla="*/ 1074 w 2208"/>
                  <a:gd name="T27" fmla="*/ 815 h 893"/>
                  <a:gd name="T28" fmla="*/ 1317 w 2208"/>
                  <a:gd name="T29" fmla="*/ 859 h 893"/>
                  <a:gd name="T30" fmla="*/ 1590 w 2208"/>
                  <a:gd name="T31" fmla="*/ 889 h 893"/>
                  <a:gd name="T32" fmla="*/ 1853 w 2208"/>
                  <a:gd name="T33" fmla="*/ 891 h 893"/>
                  <a:gd name="T34" fmla="*/ 2065 w 2208"/>
                  <a:gd name="T35" fmla="*/ 855 h 893"/>
                  <a:gd name="T36" fmla="*/ 2189 w 2208"/>
                  <a:gd name="T37" fmla="*/ 765 h 893"/>
                  <a:gd name="T38" fmla="*/ 2197 w 2208"/>
                  <a:gd name="T39" fmla="*/ 631 h 893"/>
                  <a:gd name="T40" fmla="*/ 2117 w 2208"/>
                  <a:gd name="T41" fmla="*/ 509 h 893"/>
                  <a:gd name="T42" fmla="*/ 1982 w 2208"/>
                  <a:gd name="T43" fmla="*/ 404 h 893"/>
                  <a:gd name="T44" fmla="*/ 1828 w 2208"/>
                  <a:gd name="T45" fmla="*/ 326 h 893"/>
                  <a:gd name="T46" fmla="*/ 1687 w 2208"/>
                  <a:gd name="T47" fmla="*/ 275 h 893"/>
                  <a:gd name="T48" fmla="*/ 1594 w 2208"/>
                  <a:gd name="T49" fmla="*/ 256 h 893"/>
                  <a:gd name="T50" fmla="*/ 1592 w 2208"/>
                  <a:gd name="T51" fmla="*/ 290 h 893"/>
                  <a:gd name="T52" fmla="*/ 1644 w 2208"/>
                  <a:gd name="T53" fmla="*/ 319 h 893"/>
                  <a:gd name="T54" fmla="*/ 1697 w 2208"/>
                  <a:gd name="T55" fmla="*/ 340 h 893"/>
                  <a:gd name="T56" fmla="*/ 1758 w 2208"/>
                  <a:gd name="T57" fmla="*/ 361 h 893"/>
                  <a:gd name="T58" fmla="*/ 1817 w 2208"/>
                  <a:gd name="T59" fmla="*/ 380 h 893"/>
                  <a:gd name="T60" fmla="*/ 1872 w 2208"/>
                  <a:gd name="T61" fmla="*/ 402 h 893"/>
                  <a:gd name="T62" fmla="*/ 1927 w 2208"/>
                  <a:gd name="T63" fmla="*/ 431 h 893"/>
                  <a:gd name="T64" fmla="*/ 1989 w 2208"/>
                  <a:gd name="T65" fmla="*/ 473 h 893"/>
                  <a:gd name="T66" fmla="*/ 2054 w 2208"/>
                  <a:gd name="T67" fmla="*/ 528 h 893"/>
                  <a:gd name="T68" fmla="*/ 2107 w 2208"/>
                  <a:gd name="T69" fmla="*/ 587 h 893"/>
                  <a:gd name="T70" fmla="*/ 2140 w 2208"/>
                  <a:gd name="T71" fmla="*/ 650 h 893"/>
                  <a:gd name="T72" fmla="*/ 2140 w 2208"/>
                  <a:gd name="T73" fmla="*/ 710 h 893"/>
                  <a:gd name="T74" fmla="*/ 2098 w 2208"/>
                  <a:gd name="T75" fmla="*/ 765 h 893"/>
                  <a:gd name="T76" fmla="*/ 2007 w 2208"/>
                  <a:gd name="T77" fmla="*/ 805 h 893"/>
                  <a:gd name="T78" fmla="*/ 1866 w 2208"/>
                  <a:gd name="T79" fmla="*/ 830 h 893"/>
                  <a:gd name="T80" fmla="*/ 1689 w 2208"/>
                  <a:gd name="T81" fmla="*/ 836 h 893"/>
                  <a:gd name="T82" fmla="*/ 1482 w 2208"/>
                  <a:gd name="T83" fmla="*/ 821 h 893"/>
                  <a:gd name="T84" fmla="*/ 1252 w 2208"/>
                  <a:gd name="T85" fmla="*/ 788 h 893"/>
                  <a:gd name="T86" fmla="*/ 1007 w 2208"/>
                  <a:gd name="T87" fmla="*/ 733 h 893"/>
                  <a:gd name="T88" fmla="*/ 770 w 2208"/>
                  <a:gd name="T89" fmla="*/ 665 h 893"/>
                  <a:gd name="T90" fmla="*/ 557 w 2208"/>
                  <a:gd name="T91" fmla="*/ 596 h 893"/>
                  <a:gd name="T92" fmla="*/ 376 w 2208"/>
                  <a:gd name="T93" fmla="*/ 522 h 893"/>
                  <a:gd name="T94" fmla="*/ 230 w 2208"/>
                  <a:gd name="T95" fmla="*/ 441 h 893"/>
                  <a:gd name="T96" fmla="*/ 124 w 2208"/>
                  <a:gd name="T97" fmla="*/ 353 h 893"/>
                  <a:gd name="T98" fmla="*/ 63 w 2208"/>
                  <a:gd name="T99" fmla="*/ 254 h 893"/>
                  <a:gd name="T100" fmla="*/ 65 w 2208"/>
                  <a:gd name="T101" fmla="*/ 154 h 893"/>
                  <a:gd name="T102" fmla="*/ 146 w 2208"/>
                  <a:gd name="T103" fmla="*/ 95 h 893"/>
                  <a:gd name="T104" fmla="*/ 270 w 2208"/>
                  <a:gd name="T105" fmla="*/ 68 h 893"/>
                  <a:gd name="T106" fmla="*/ 412 w 2208"/>
                  <a:gd name="T107" fmla="*/ 64 h 893"/>
                  <a:gd name="T108" fmla="*/ 553 w 2208"/>
                  <a:gd name="T109" fmla="*/ 78 h 893"/>
                  <a:gd name="T110" fmla="*/ 657 w 2208"/>
                  <a:gd name="T111" fmla="*/ 91 h 893"/>
                  <a:gd name="T112" fmla="*/ 720 w 2208"/>
                  <a:gd name="T113" fmla="*/ 102 h 893"/>
                  <a:gd name="T114" fmla="*/ 749 w 2208"/>
                  <a:gd name="T115" fmla="*/ 81 h 8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8"/>
                  <a:gd name="T175" fmla="*/ 0 h 893"/>
                  <a:gd name="T176" fmla="*/ 2208 w 2208"/>
                  <a:gd name="T177" fmla="*/ 893 h 8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8" h="893">
                    <a:moveTo>
                      <a:pt x="739" y="62"/>
                    </a:moveTo>
                    <a:lnTo>
                      <a:pt x="735" y="60"/>
                    </a:lnTo>
                    <a:lnTo>
                      <a:pt x="732" y="59"/>
                    </a:lnTo>
                    <a:lnTo>
                      <a:pt x="728" y="57"/>
                    </a:lnTo>
                    <a:lnTo>
                      <a:pt x="722" y="55"/>
                    </a:lnTo>
                    <a:lnTo>
                      <a:pt x="716" y="55"/>
                    </a:lnTo>
                    <a:lnTo>
                      <a:pt x="711" y="51"/>
                    </a:lnTo>
                    <a:lnTo>
                      <a:pt x="703" y="49"/>
                    </a:lnTo>
                    <a:lnTo>
                      <a:pt x="695" y="47"/>
                    </a:lnTo>
                    <a:lnTo>
                      <a:pt x="686" y="45"/>
                    </a:lnTo>
                    <a:lnTo>
                      <a:pt x="678" y="43"/>
                    </a:lnTo>
                    <a:lnTo>
                      <a:pt x="667" y="40"/>
                    </a:lnTo>
                    <a:lnTo>
                      <a:pt x="657" y="38"/>
                    </a:lnTo>
                    <a:lnTo>
                      <a:pt x="648" y="36"/>
                    </a:lnTo>
                    <a:lnTo>
                      <a:pt x="638" y="34"/>
                    </a:lnTo>
                    <a:lnTo>
                      <a:pt x="627" y="30"/>
                    </a:lnTo>
                    <a:lnTo>
                      <a:pt x="616" y="28"/>
                    </a:lnTo>
                    <a:lnTo>
                      <a:pt x="602" y="26"/>
                    </a:lnTo>
                    <a:lnTo>
                      <a:pt x="589" y="22"/>
                    </a:lnTo>
                    <a:lnTo>
                      <a:pt x="576" y="21"/>
                    </a:lnTo>
                    <a:lnTo>
                      <a:pt x="564" y="17"/>
                    </a:lnTo>
                    <a:lnTo>
                      <a:pt x="549" y="17"/>
                    </a:lnTo>
                    <a:lnTo>
                      <a:pt x="536" y="15"/>
                    </a:lnTo>
                    <a:lnTo>
                      <a:pt x="521" y="13"/>
                    </a:lnTo>
                    <a:lnTo>
                      <a:pt x="507" y="11"/>
                    </a:lnTo>
                    <a:lnTo>
                      <a:pt x="492" y="9"/>
                    </a:lnTo>
                    <a:lnTo>
                      <a:pt x="477" y="7"/>
                    </a:lnTo>
                    <a:lnTo>
                      <a:pt x="464" y="5"/>
                    </a:lnTo>
                    <a:lnTo>
                      <a:pt x="447" y="5"/>
                    </a:lnTo>
                    <a:lnTo>
                      <a:pt x="433" y="3"/>
                    </a:lnTo>
                    <a:lnTo>
                      <a:pt x="418" y="2"/>
                    </a:lnTo>
                    <a:lnTo>
                      <a:pt x="403" y="2"/>
                    </a:lnTo>
                    <a:lnTo>
                      <a:pt x="388" y="2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40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79" y="3"/>
                    </a:lnTo>
                    <a:lnTo>
                      <a:pt x="264" y="5"/>
                    </a:lnTo>
                    <a:lnTo>
                      <a:pt x="251" y="7"/>
                    </a:lnTo>
                    <a:lnTo>
                      <a:pt x="236" y="9"/>
                    </a:lnTo>
                    <a:lnTo>
                      <a:pt x="220" y="11"/>
                    </a:lnTo>
                    <a:lnTo>
                      <a:pt x="207" y="15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5" y="26"/>
                    </a:lnTo>
                    <a:lnTo>
                      <a:pt x="154" y="30"/>
                    </a:lnTo>
                    <a:lnTo>
                      <a:pt x="139" y="34"/>
                    </a:lnTo>
                    <a:lnTo>
                      <a:pt x="127" y="40"/>
                    </a:lnTo>
                    <a:lnTo>
                      <a:pt x="116" y="45"/>
                    </a:lnTo>
                    <a:lnTo>
                      <a:pt x="105" y="51"/>
                    </a:lnTo>
                    <a:lnTo>
                      <a:pt x="91" y="57"/>
                    </a:lnTo>
                    <a:lnTo>
                      <a:pt x="82" y="64"/>
                    </a:lnTo>
                    <a:lnTo>
                      <a:pt x="72" y="72"/>
                    </a:lnTo>
                    <a:lnTo>
                      <a:pt x="63" y="81"/>
                    </a:lnTo>
                    <a:lnTo>
                      <a:pt x="55" y="89"/>
                    </a:lnTo>
                    <a:lnTo>
                      <a:pt x="46" y="98"/>
                    </a:lnTo>
                    <a:lnTo>
                      <a:pt x="36" y="108"/>
                    </a:lnTo>
                    <a:lnTo>
                      <a:pt x="29" y="117"/>
                    </a:lnTo>
                    <a:lnTo>
                      <a:pt x="23" y="129"/>
                    </a:lnTo>
                    <a:lnTo>
                      <a:pt x="17" y="140"/>
                    </a:lnTo>
                    <a:lnTo>
                      <a:pt x="10" y="154"/>
                    </a:lnTo>
                    <a:lnTo>
                      <a:pt x="8" y="165"/>
                    </a:lnTo>
                    <a:lnTo>
                      <a:pt x="4" y="182"/>
                    </a:lnTo>
                    <a:lnTo>
                      <a:pt x="0" y="195"/>
                    </a:lnTo>
                    <a:lnTo>
                      <a:pt x="0" y="209"/>
                    </a:lnTo>
                    <a:lnTo>
                      <a:pt x="0" y="226"/>
                    </a:lnTo>
                    <a:lnTo>
                      <a:pt x="2" y="237"/>
                    </a:lnTo>
                    <a:lnTo>
                      <a:pt x="6" y="252"/>
                    </a:lnTo>
                    <a:lnTo>
                      <a:pt x="10" y="266"/>
                    </a:lnTo>
                    <a:lnTo>
                      <a:pt x="13" y="283"/>
                    </a:lnTo>
                    <a:lnTo>
                      <a:pt x="19" y="294"/>
                    </a:lnTo>
                    <a:lnTo>
                      <a:pt x="25" y="307"/>
                    </a:lnTo>
                    <a:lnTo>
                      <a:pt x="32" y="319"/>
                    </a:lnTo>
                    <a:lnTo>
                      <a:pt x="40" y="334"/>
                    </a:lnTo>
                    <a:lnTo>
                      <a:pt x="49" y="345"/>
                    </a:lnTo>
                    <a:lnTo>
                      <a:pt x="59" y="359"/>
                    </a:lnTo>
                    <a:lnTo>
                      <a:pt x="68" y="372"/>
                    </a:lnTo>
                    <a:lnTo>
                      <a:pt x="82" y="383"/>
                    </a:lnTo>
                    <a:lnTo>
                      <a:pt x="91" y="397"/>
                    </a:lnTo>
                    <a:lnTo>
                      <a:pt x="105" y="408"/>
                    </a:lnTo>
                    <a:lnTo>
                      <a:pt x="118" y="420"/>
                    </a:lnTo>
                    <a:lnTo>
                      <a:pt x="129" y="431"/>
                    </a:lnTo>
                    <a:lnTo>
                      <a:pt x="144" y="442"/>
                    </a:lnTo>
                    <a:lnTo>
                      <a:pt x="158" y="454"/>
                    </a:lnTo>
                    <a:lnTo>
                      <a:pt x="173" y="465"/>
                    </a:lnTo>
                    <a:lnTo>
                      <a:pt x="190" y="477"/>
                    </a:lnTo>
                    <a:lnTo>
                      <a:pt x="205" y="486"/>
                    </a:lnTo>
                    <a:lnTo>
                      <a:pt x="220" y="498"/>
                    </a:lnTo>
                    <a:lnTo>
                      <a:pt x="238" y="507"/>
                    </a:lnTo>
                    <a:lnTo>
                      <a:pt x="257" y="518"/>
                    </a:lnTo>
                    <a:lnTo>
                      <a:pt x="274" y="528"/>
                    </a:lnTo>
                    <a:lnTo>
                      <a:pt x="293" y="537"/>
                    </a:lnTo>
                    <a:lnTo>
                      <a:pt x="310" y="547"/>
                    </a:lnTo>
                    <a:lnTo>
                      <a:pt x="329" y="556"/>
                    </a:lnTo>
                    <a:lnTo>
                      <a:pt x="348" y="566"/>
                    </a:lnTo>
                    <a:lnTo>
                      <a:pt x="365" y="575"/>
                    </a:lnTo>
                    <a:lnTo>
                      <a:pt x="384" y="583"/>
                    </a:lnTo>
                    <a:lnTo>
                      <a:pt x="405" y="593"/>
                    </a:lnTo>
                    <a:lnTo>
                      <a:pt x="424" y="600"/>
                    </a:lnTo>
                    <a:lnTo>
                      <a:pt x="443" y="610"/>
                    </a:lnTo>
                    <a:lnTo>
                      <a:pt x="462" y="617"/>
                    </a:lnTo>
                    <a:lnTo>
                      <a:pt x="483" y="627"/>
                    </a:lnTo>
                    <a:lnTo>
                      <a:pt x="502" y="632"/>
                    </a:lnTo>
                    <a:lnTo>
                      <a:pt x="521" y="640"/>
                    </a:lnTo>
                    <a:lnTo>
                      <a:pt x="540" y="648"/>
                    </a:lnTo>
                    <a:lnTo>
                      <a:pt x="561" y="655"/>
                    </a:lnTo>
                    <a:lnTo>
                      <a:pt x="580" y="663"/>
                    </a:lnTo>
                    <a:lnTo>
                      <a:pt x="599" y="670"/>
                    </a:lnTo>
                    <a:lnTo>
                      <a:pt x="618" y="676"/>
                    </a:lnTo>
                    <a:lnTo>
                      <a:pt x="637" y="684"/>
                    </a:lnTo>
                    <a:lnTo>
                      <a:pt x="656" y="689"/>
                    </a:lnTo>
                    <a:lnTo>
                      <a:pt x="675" y="695"/>
                    </a:lnTo>
                    <a:lnTo>
                      <a:pt x="692" y="701"/>
                    </a:lnTo>
                    <a:lnTo>
                      <a:pt x="709" y="708"/>
                    </a:lnTo>
                    <a:lnTo>
                      <a:pt x="726" y="714"/>
                    </a:lnTo>
                    <a:lnTo>
                      <a:pt x="743" y="720"/>
                    </a:lnTo>
                    <a:lnTo>
                      <a:pt x="760" y="726"/>
                    </a:lnTo>
                    <a:lnTo>
                      <a:pt x="775" y="729"/>
                    </a:lnTo>
                    <a:lnTo>
                      <a:pt x="792" y="735"/>
                    </a:lnTo>
                    <a:lnTo>
                      <a:pt x="808" y="739"/>
                    </a:lnTo>
                    <a:lnTo>
                      <a:pt x="823" y="745"/>
                    </a:lnTo>
                    <a:lnTo>
                      <a:pt x="838" y="750"/>
                    </a:lnTo>
                    <a:lnTo>
                      <a:pt x="849" y="754"/>
                    </a:lnTo>
                    <a:lnTo>
                      <a:pt x="865" y="758"/>
                    </a:lnTo>
                    <a:lnTo>
                      <a:pt x="876" y="764"/>
                    </a:lnTo>
                    <a:lnTo>
                      <a:pt x="889" y="767"/>
                    </a:lnTo>
                    <a:lnTo>
                      <a:pt x="901" y="771"/>
                    </a:lnTo>
                    <a:lnTo>
                      <a:pt x="912" y="775"/>
                    </a:lnTo>
                    <a:lnTo>
                      <a:pt x="927" y="779"/>
                    </a:lnTo>
                    <a:lnTo>
                      <a:pt x="942" y="784"/>
                    </a:lnTo>
                    <a:lnTo>
                      <a:pt x="958" y="786"/>
                    </a:lnTo>
                    <a:lnTo>
                      <a:pt x="977" y="792"/>
                    </a:lnTo>
                    <a:lnTo>
                      <a:pt x="994" y="796"/>
                    </a:lnTo>
                    <a:lnTo>
                      <a:pt x="1013" y="802"/>
                    </a:lnTo>
                    <a:lnTo>
                      <a:pt x="1032" y="805"/>
                    </a:lnTo>
                    <a:lnTo>
                      <a:pt x="1053" y="811"/>
                    </a:lnTo>
                    <a:lnTo>
                      <a:pt x="1074" y="815"/>
                    </a:lnTo>
                    <a:lnTo>
                      <a:pt x="1096" y="821"/>
                    </a:lnTo>
                    <a:lnTo>
                      <a:pt x="1119" y="824"/>
                    </a:lnTo>
                    <a:lnTo>
                      <a:pt x="1142" y="830"/>
                    </a:lnTo>
                    <a:lnTo>
                      <a:pt x="1167" y="834"/>
                    </a:lnTo>
                    <a:lnTo>
                      <a:pt x="1191" y="838"/>
                    </a:lnTo>
                    <a:lnTo>
                      <a:pt x="1214" y="841"/>
                    </a:lnTo>
                    <a:lnTo>
                      <a:pt x="1241" y="847"/>
                    </a:lnTo>
                    <a:lnTo>
                      <a:pt x="1266" y="849"/>
                    </a:lnTo>
                    <a:lnTo>
                      <a:pt x="1292" y="855"/>
                    </a:lnTo>
                    <a:lnTo>
                      <a:pt x="1317" y="859"/>
                    </a:lnTo>
                    <a:lnTo>
                      <a:pt x="1343" y="862"/>
                    </a:lnTo>
                    <a:lnTo>
                      <a:pt x="1370" y="866"/>
                    </a:lnTo>
                    <a:lnTo>
                      <a:pt x="1399" y="870"/>
                    </a:lnTo>
                    <a:lnTo>
                      <a:pt x="1425" y="874"/>
                    </a:lnTo>
                    <a:lnTo>
                      <a:pt x="1452" y="876"/>
                    </a:lnTo>
                    <a:lnTo>
                      <a:pt x="1480" y="878"/>
                    </a:lnTo>
                    <a:lnTo>
                      <a:pt x="1509" y="881"/>
                    </a:lnTo>
                    <a:lnTo>
                      <a:pt x="1535" y="883"/>
                    </a:lnTo>
                    <a:lnTo>
                      <a:pt x="1564" y="885"/>
                    </a:lnTo>
                    <a:lnTo>
                      <a:pt x="1590" y="889"/>
                    </a:lnTo>
                    <a:lnTo>
                      <a:pt x="1619" y="891"/>
                    </a:lnTo>
                    <a:lnTo>
                      <a:pt x="1644" y="893"/>
                    </a:lnTo>
                    <a:lnTo>
                      <a:pt x="1672" y="893"/>
                    </a:lnTo>
                    <a:lnTo>
                      <a:pt x="1699" y="893"/>
                    </a:lnTo>
                    <a:lnTo>
                      <a:pt x="1725" y="893"/>
                    </a:lnTo>
                    <a:lnTo>
                      <a:pt x="1752" y="893"/>
                    </a:lnTo>
                    <a:lnTo>
                      <a:pt x="1777" y="893"/>
                    </a:lnTo>
                    <a:lnTo>
                      <a:pt x="1803" y="893"/>
                    </a:lnTo>
                    <a:lnTo>
                      <a:pt x="1828" y="893"/>
                    </a:lnTo>
                    <a:lnTo>
                      <a:pt x="1853" y="891"/>
                    </a:lnTo>
                    <a:lnTo>
                      <a:pt x="1877" y="889"/>
                    </a:lnTo>
                    <a:lnTo>
                      <a:pt x="1900" y="887"/>
                    </a:lnTo>
                    <a:lnTo>
                      <a:pt x="1925" y="885"/>
                    </a:lnTo>
                    <a:lnTo>
                      <a:pt x="1946" y="881"/>
                    </a:lnTo>
                    <a:lnTo>
                      <a:pt x="1969" y="878"/>
                    </a:lnTo>
                    <a:lnTo>
                      <a:pt x="1989" y="876"/>
                    </a:lnTo>
                    <a:lnTo>
                      <a:pt x="2010" y="872"/>
                    </a:lnTo>
                    <a:lnTo>
                      <a:pt x="2029" y="866"/>
                    </a:lnTo>
                    <a:lnTo>
                      <a:pt x="2048" y="860"/>
                    </a:lnTo>
                    <a:lnTo>
                      <a:pt x="2065" y="855"/>
                    </a:lnTo>
                    <a:lnTo>
                      <a:pt x="2083" y="849"/>
                    </a:lnTo>
                    <a:lnTo>
                      <a:pt x="2098" y="841"/>
                    </a:lnTo>
                    <a:lnTo>
                      <a:pt x="2115" y="834"/>
                    </a:lnTo>
                    <a:lnTo>
                      <a:pt x="2128" y="826"/>
                    </a:lnTo>
                    <a:lnTo>
                      <a:pt x="2143" y="819"/>
                    </a:lnTo>
                    <a:lnTo>
                      <a:pt x="2153" y="807"/>
                    </a:lnTo>
                    <a:lnTo>
                      <a:pt x="2164" y="798"/>
                    </a:lnTo>
                    <a:lnTo>
                      <a:pt x="2174" y="788"/>
                    </a:lnTo>
                    <a:lnTo>
                      <a:pt x="2183" y="777"/>
                    </a:lnTo>
                    <a:lnTo>
                      <a:pt x="2189" y="765"/>
                    </a:lnTo>
                    <a:lnTo>
                      <a:pt x="2197" y="754"/>
                    </a:lnTo>
                    <a:lnTo>
                      <a:pt x="2200" y="739"/>
                    </a:lnTo>
                    <a:lnTo>
                      <a:pt x="2206" y="727"/>
                    </a:lnTo>
                    <a:lnTo>
                      <a:pt x="2208" y="712"/>
                    </a:lnTo>
                    <a:lnTo>
                      <a:pt x="2208" y="699"/>
                    </a:lnTo>
                    <a:lnTo>
                      <a:pt x="2208" y="684"/>
                    </a:lnTo>
                    <a:lnTo>
                      <a:pt x="2206" y="670"/>
                    </a:lnTo>
                    <a:lnTo>
                      <a:pt x="2204" y="655"/>
                    </a:lnTo>
                    <a:lnTo>
                      <a:pt x="2200" y="644"/>
                    </a:lnTo>
                    <a:lnTo>
                      <a:pt x="2197" y="631"/>
                    </a:lnTo>
                    <a:lnTo>
                      <a:pt x="2193" y="619"/>
                    </a:lnTo>
                    <a:lnTo>
                      <a:pt x="2187" y="604"/>
                    </a:lnTo>
                    <a:lnTo>
                      <a:pt x="2179" y="593"/>
                    </a:lnTo>
                    <a:lnTo>
                      <a:pt x="2172" y="577"/>
                    </a:lnTo>
                    <a:lnTo>
                      <a:pt x="2164" y="566"/>
                    </a:lnTo>
                    <a:lnTo>
                      <a:pt x="2155" y="555"/>
                    </a:lnTo>
                    <a:lnTo>
                      <a:pt x="2147" y="543"/>
                    </a:lnTo>
                    <a:lnTo>
                      <a:pt x="2138" y="530"/>
                    </a:lnTo>
                    <a:lnTo>
                      <a:pt x="2126" y="518"/>
                    </a:lnTo>
                    <a:lnTo>
                      <a:pt x="2117" y="509"/>
                    </a:lnTo>
                    <a:lnTo>
                      <a:pt x="2103" y="496"/>
                    </a:lnTo>
                    <a:lnTo>
                      <a:pt x="2090" y="484"/>
                    </a:lnTo>
                    <a:lnTo>
                      <a:pt x="2081" y="473"/>
                    </a:lnTo>
                    <a:lnTo>
                      <a:pt x="2067" y="463"/>
                    </a:lnTo>
                    <a:lnTo>
                      <a:pt x="2052" y="454"/>
                    </a:lnTo>
                    <a:lnTo>
                      <a:pt x="2039" y="442"/>
                    </a:lnTo>
                    <a:lnTo>
                      <a:pt x="2026" y="433"/>
                    </a:lnTo>
                    <a:lnTo>
                      <a:pt x="2012" y="423"/>
                    </a:lnTo>
                    <a:lnTo>
                      <a:pt x="1997" y="414"/>
                    </a:lnTo>
                    <a:lnTo>
                      <a:pt x="1982" y="404"/>
                    </a:lnTo>
                    <a:lnTo>
                      <a:pt x="1967" y="395"/>
                    </a:lnTo>
                    <a:lnTo>
                      <a:pt x="1951" y="385"/>
                    </a:lnTo>
                    <a:lnTo>
                      <a:pt x="1936" y="378"/>
                    </a:lnTo>
                    <a:lnTo>
                      <a:pt x="1921" y="370"/>
                    </a:lnTo>
                    <a:lnTo>
                      <a:pt x="1906" y="364"/>
                    </a:lnTo>
                    <a:lnTo>
                      <a:pt x="1889" y="355"/>
                    </a:lnTo>
                    <a:lnTo>
                      <a:pt x="1874" y="345"/>
                    </a:lnTo>
                    <a:lnTo>
                      <a:pt x="1858" y="340"/>
                    </a:lnTo>
                    <a:lnTo>
                      <a:pt x="1843" y="334"/>
                    </a:lnTo>
                    <a:lnTo>
                      <a:pt x="1828" y="326"/>
                    </a:lnTo>
                    <a:lnTo>
                      <a:pt x="1813" y="319"/>
                    </a:lnTo>
                    <a:lnTo>
                      <a:pt x="1798" y="313"/>
                    </a:lnTo>
                    <a:lnTo>
                      <a:pt x="1782" y="309"/>
                    </a:lnTo>
                    <a:lnTo>
                      <a:pt x="1769" y="302"/>
                    </a:lnTo>
                    <a:lnTo>
                      <a:pt x="1754" y="298"/>
                    </a:lnTo>
                    <a:lnTo>
                      <a:pt x="1741" y="292"/>
                    </a:lnTo>
                    <a:lnTo>
                      <a:pt x="1725" y="288"/>
                    </a:lnTo>
                    <a:lnTo>
                      <a:pt x="1712" y="283"/>
                    </a:lnTo>
                    <a:lnTo>
                      <a:pt x="1699" y="279"/>
                    </a:lnTo>
                    <a:lnTo>
                      <a:pt x="1687" y="275"/>
                    </a:lnTo>
                    <a:lnTo>
                      <a:pt x="1676" y="273"/>
                    </a:lnTo>
                    <a:lnTo>
                      <a:pt x="1665" y="269"/>
                    </a:lnTo>
                    <a:lnTo>
                      <a:pt x="1653" y="266"/>
                    </a:lnTo>
                    <a:lnTo>
                      <a:pt x="1642" y="264"/>
                    </a:lnTo>
                    <a:lnTo>
                      <a:pt x="1632" y="262"/>
                    </a:lnTo>
                    <a:lnTo>
                      <a:pt x="1625" y="260"/>
                    </a:lnTo>
                    <a:lnTo>
                      <a:pt x="1615" y="258"/>
                    </a:lnTo>
                    <a:lnTo>
                      <a:pt x="1608" y="258"/>
                    </a:lnTo>
                    <a:lnTo>
                      <a:pt x="1602" y="258"/>
                    </a:lnTo>
                    <a:lnTo>
                      <a:pt x="1594" y="256"/>
                    </a:lnTo>
                    <a:lnTo>
                      <a:pt x="1589" y="256"/>
                    </a:lnTo>
                    <a:lnTo>
                      <a:pt x="1585" y="256"/>
                    </a:lnTo>
                    <a:lnTo>
                      <a:pt x="1581" y="258"/>
                    </a:lnTo>
                    <a:lnTo>
                      <a:pt x="1577" y="262"/>
                    </a:lnTo>
                    <a:lnTo>
                      <a:pt x="1577" y="266"/>
                    </a:lnTo>
                    <a:lnTo>
                      <a:pt x="1577" y="271"/>
                    </a:lnTo>
                    <a:lnTo>
                      <a:pt x="1579" y="275"/>
                    </a:lnTo>
                    <a:lnTo>
                      <a:pt x="1583" y="281"/>
                    </a:lnTo>
                    <a:lnTo>
                      <a:pt x="1587" y="285"/>
                    </a:lnTo>
                    <a:lnTo>
                      <a:pt x="1592" y="290"/>
                    </a:lnTo>
                    <a:lnTo>
                      <a:pt x="1598" y="294"/>
                    </a:lnTo>
                    <a:lnTo>
                      <a:pt x="1606" y="300"/>
                    </a:lnTo>
                    <a:lnTo>
                      <a:pt x="1613" y="304"/>
                    </a:lnTo>
                    <a:lnTo>
                      <a:pt x="1615" y="306"/>
                    </a:lnTo>
                    <a:lnTo>
                      <a:pt x="1621" y="307"/>
                    </a:lnTo>
                    <a:lnTo>
                      <a:pt x="1625" y="309"/>
                    </a:lnTo>
                    <a:lnTo>
                      <a:pt x="1630" y="311"/>
                    </a:lnTo>
                    <a:lnTo>
                      <a:pt x="1634" y="313"/>
                    </a:lnTo>
                    <a:lnTo>
                      <a:pt x="1640" y="317"/>
                    </a:lnTo>
                    <a:lnTo>
                      <a:pt x="1644" y="319"/>
                    </a:lnTo>
                    <a:lnTo>
                      <a:pt x="1649" y="321"/>
                    </a:lnTo>
                    <a:lnTo>
                      <a:pt x="1653" y="323"/>
                    </a:lnTo>
                    <a:lnTo>
                      <a:pt x="1659" y="325"/>
                    </a:lnTo>
                    <a:lnTo>
                      <a:pt x="1665" y="328"/>
                    </a:lnTo>
                    <a:lnTo>
                      <a:pt x="1670" y="328"/>
                    </a:lnTo>
                    <a:lnTo>
                      <a:pt x="1676" y="330"/>
                    </a:lnTo>
                    <a:lnTo>
                      <a:pt x="1682" y="334"/>
                    </a:lnTo>
                    <a:lnTo>
                      <a:pt x="1687" y="336"/>
                    </a:lnTo>
                    <a:lnTo>
                      <a:pt x="1693" y="338"/>
                    </a:lnTo>
                    <a:lnTo>
                      <a:pt x="1697" y="340"/>
                    </a:lnTo>
                    <a:lnTo>
                      <a:pt x="1704" y="342"/>
                    </a:lnTo>
                    <a:lnTo>
                      <a:pt x="1710" y="344"/>
                    </a:lnTo>
                    <a:lnTo>
                      <a:pt x="1716" y="345"/>
                    </a:lnTo>
                    <a:lnTo>
                      <a:pt x="1722" y="347"/>
                    </a:lnTo>
                    <a:lnTo>
                      <a:pt x="1727" y="349"/>
                    </a:lnTo>
                    <a:lnTo>
                      <a:pt x="1733" y="353"/>
                    </a:lnTo>
                    <a:lnTo>
                      <a:pt x="1741" y="355"/>
                    </a:lnTo>
                    <a:lnTo>
                      <a:pt x="1744" y="355"/>
                    </a:lnTo>
                    <a:lnTo>
                      <a:pt x="1752" y="359"/>
                    </a:lnTo>
                    <a:lnTo>
                      <a:pt x="1758" y="361"/>
                    </a:lnTo>
                    <a:lnTo>
                      <a:pt x="1763" y="363"/>
                    </a:lnTo>
                    <a:lnTo>
                      <a:pt x="1769" y="364"/>
                    </a:lnTo>
                    <a:lnTo>
                      <a:pt x="1777" y="366"/>
                    </a:lnTo>
                    <a:lnTo>
                      <a:pt x="1780" y="368"/>
                    </a:lnTo>
                    <a:lnTo>
                      <a:pt x="1788" y="372"/>
                    </a:lnTo>
                    <a:lnTo>
                      <a:pt x="1794" y="372"/>
                    </a:lnTo>
                    <a:lnTo>
                      <a:pt x="1799" y="374"/>
                    </a:lnTo>
                    <a:lnTo>
                      <a:pt x="1807" y="376"/>
                    </a:lnTo>
                    <a:lnTo>
                      <a:pt x="1813" y="378"/>
                    </a:lnTo>
                    <a:lnTo>
                      <a:pt x="1817" y="380"/>
                    </a:lnTo>
                    <a:lnTo>
                      <a:pt x="1824" y="382"/>
                    </a:lnTo>
                    <a:lnTo>
                      <a:pt x="1830" y="383"/>
                    </a:lnTo>
                    <a:lnTo>
                      <a:pt x="1836" y="387"/>
                    </a:lnTo>
                    <a:lnTo>
                      <a:pt x="1839" y="389"/>
                    </a:lnTo>
                    <a:lnTo>
                      <a:pt x="1845" y="391"/>
                    </a:lnTo>
                    <a:lnTo>
                      <a:pt x="1851" y="393"/>
                    </a:lnTo>
                    <a:lnTo>
                      <a:pt x="1856" y="397"/>
                    </a:lnTo>
                    <a:lnTo>
                      <a:pt x="1860" y="399"/>
                    </a:lnTo>
                    <a:lnTo>
                      <a:pt x="1868" y="401"/>
                    </a:lnTo>
                    <a:lnTo>
                      <a:pt x="1872" y="402"/>
                    </a:lnTo>
                    <a:lnTo>
                      <a:pt x="1879" y="406"/>
                    </a:lnTo>
                    <a:lnTo>
                      <a:pt x="1883" y="408"/>
                    </a:lnTo>
                    <a:lnTo>
                      <a:pt x="1889" y="410"/>
                    </a:lnTo>
                    <a:lnTo>
                      <a:pt x="1893" y="412"/>
                    </a:lnTo>
                    <a:lnTo>
                      <a:pt x="1898" y="416"/>
                    </a:lnTo>
                    <a:lnTo>
                      <a:pt x="1904" y="418"/>
                    </a:lnTo>
                    <a:lnTo>
                      <a:pt x="1908" y="422"/>
                    </a:lnTo>
                    <a:lnTo>
                      <a:pt x="1915" y="425"/>
                    </a:lnTo>
                    <a:lnTo>
                      <a:pt x="1921" y="427"/>
                    </a:lnTo>
                    <a:lnTo>
                      <a:pt x="1927" y="431"/>
                    </a:lnTo>
                    <a:lnTo>
                      <a:pt x="1934" y="435"/>
                    </a:lnTo>
                    <a:lnTo>
                      <a:pt x="1938" y="437"/>
                    </a:lnTo>
                    <a:lnTo>
                      <a:pt x="1946" y="442"/>
                    </a:lnTo>
                    <a:lnTo>
                      <a:pt x="1951" y="446"/>
                    </a:lnTo>
                    <a:lnTo>
                      <a:pt x="1959" y="450"/>
                    </a:lnTo>
                    <a:lnTo>
                      <a:pt x="1965" y="456"/>
                    </a:lnTo>
                    <a:lnTo>
                      <a:pt x="1970" y="460"/>
                    </a:lnTo>
                    <a:lnTo>
                      <a:pt x="1978" y="465"/>
                    </a:lnTo>
                    <a:lnTo>
                      <a:pt x="1984" y="469"/>
                    </a:lnTo>
                    <a:lnTo>
                      <a:pt x="1989" y="473"/>
                    </a:lnTo>
                    <a:lnTo>
                      <a:pt x="1997" y="479"/>
                    </a:lnTo>
                    <a:lnTo>
                      <a:pt x="2005" y="482"/>
                    </a:lnTo>
                    <a:lnTo>
                      <a:pt x="2010" y="490"/>
                    </a:lnTo>
                    <a:lnTo>
                      <a:pt x="2016" y="494"/>
                    </a:lnTo>
                    <a:lnTo>
                      <a:pt x="2024" y="501"/>
                    </a:lnTo>
                    <a:lnTo>
                      <a:pt x="2029" y="505"/>
                    </a:lnTo>
                    <a:lnTo>
                      <a:pt x="2035" y="511"/>
                    </a:lnTo>
                    <a:lnTo>
                      <a:pt x="2043" y="515"/>
                    </a:lnTo>
                    <a:lnTo>
                      <a:pt x="2048" y="520"/>
                    </a:lnTo>
                    <a:lnTo>
                      <a:pt x="2054" y="528"/>
                    </a:lnTo>
                    <a:lnTo>
                      <a:pt x="2062" y="534"/>
                    </a:lnTo>
                    <a:lnTo>
                      <a:pt x="2067" y="537"/>
                    </a:lnTo>
                    <a:lnTo>
                      <a:pt x="2073" y="547"/>
                    </a:lnTo>
                    <a:lnTo>
                      <a:pt x="2079" y="551"/>
                    </a:lnTo>
                    <a:lnTo>
                      <a:pt x="2083" y="556"/>
                    </a:lnTo>
                    <a:lnTo>
                      <a:pt x="2088" y="564"/>
                    </a:lnTo>
                    <a:lnTo>
                      <a:pt x="2092" y="570"/>
                    </a:lnTo>
                    <a:lnTo>
                      <a:pt x="2098" y="574"/>
                    </a:lnTo>
                    <a:lnTo>
                      <a:pt x="2102" y="583"/>
                    </a:lnTo>
                    <a:lnTo>
                      <a:pt x="2107" y="587"/>
                    </a:lnTo>
                    <a:lnTo>
                      <a:pt x="2111" y="593"/>
                    </a:lnTo>
                    <a:lnTo>
                      <a:pt x="2117" y="600"/>
                    </a:lnTo>
                    <a:lnTo>
                      <a:pt x="2119" y="606"/>
                    </a:lnTo>
                    <a:lnTo>
                      <a:pt x="2122" y="612"/>
                    </a:lnTo>
                    <a:lnTo>
                      <a:pt x="2126" y="619"/>
                    </a:lnTo>
                    <a:lnTo>
                      <a:pt x="2130" y="625"/>
                    </a:lnTo>
                    <a:lnTo>
                      <a:pt x="2134" y="631"/>
                    </a:lnTo>
                    <a:lnTo>
                      <a:pt x="2134" y="638"/>
                    </a:lnTo>
                    <a:lnTo>
                      <a:pt x="2138" y="646"/>
                    </a:lnTo>
                    <a:lnTo>
                      <a:pt x="2140" y="650"/>
                    </a:lnTo>
                    <a:lnTo>
                      <a:pt x="2141" y="655"/>
                    </a:lnTo>
                    <a:lnTo>
                      <a:pt x="2143" y="663"/>
                    </a:lnTo>
                    <a:lnTo>
                      <a:pt x="2143" y="669"/>
                    </a:lnTo>
                    <a:lnTo>
                      <a:pt x="2143" y="674"/>
                    </a:lnTo>
                    <a:lnTo>
                      <a:pt x="2143" y="682"/>
                    </a:lnTo>
                    <a:lnTo>
                      <a:pt x="2143" y="686"/>
                    </a:lnTo>
                    <a:lnTo>
                      <a:pt x="2143" y="693"/>
                    </a:lnTo>
                    <a:lnTo>
                      <a:pt x="2143" y="699"/>
                    </a:lnTo>
                    <a:lnTo>
                      <a:pt x="2141" y="705"/>
                    </a:lnTo>
                    <a:lnTo>
                      <a:pt x="2140" y="710"/>
                    </a:lnTo>
                    <a:lnTo>
                      <a:pt x="2138" y="716"/>
                    </a:lnTo>
                    <a:lnTo>
                      <a:pt x="2134" y="722"/>
                    </a:lnTo>
                    <a:lnTo>
                      <a:pt x="2134" y="729"/>
                    </a:lnTo>
                    <a:lnTo>
                      <a:pt x="2130" y="735"/>
                    </a:lnTo>
                    <a:lnTo>
                      <a:pt x="2126" y="741"/>
                    </a:lnTo>
                    <a:lnTo>
                      <a:pt x="2122" y="746"/>
                    </a:lnTo>
                    <a:lnTo>
                      <a:pt x="2117" y="750"/>
                    </a:lnTo>
                    <a:lnTo>
                      <a:pt x="2111" y="756"/>
                    </a:lnTo>
                    <a:lnTo>
                      <a:pt x="2105" y="762"/>
                    </a:lnTo>
                    <a:lnTo>
                      <a:pt x="2098" y="765"/>
                    </a:lnTo>
                    <a:lnTo>
                      <a:pt x="2090" y="771"/>
                    </a:lnTo>
                    <a:lnTo>
                      <a:pt x="2084" y="775"/>
                    </a:lnTo>
                    <a:lnTo>
                      <a:pt x="2077" y="781"/>
                    </a:lnTo>
                    <a:lnTo>
                      <a:pt x="2067" y="784"/>
                    </a:lnTo>
                    <a:lnTo>
                      <a:pt x="2058" y="788"/>
                    </a:lnTo>
                    <a:lnTo>
                      <a:pt x="2046" y="792"/>
                    </a:lnTo>
                    <a:lnTo>
                      <a:pt x="2037" y="796"/>
                    </a:lnTo>
                    <a:lnTo>
                      <a:pt x="2027" y="800"/>
                    </a:lnTo>
                    <a:lnTo>
                      <a:pt x="2016" y="802"/>
                    </a:lnTo>
                    <a:lnTo>
                      <a:pt x="2007" y="805"/>
                    </a:lnTo>
                    <a:lnTo>
                      <a:pt x="1993" y="811"/>
                    </a:lnTo>
                    <a:lnTo>
                      <a:pt x="1980" y="811"/>
                    </a:lnTo>
                    <a:lnTo>
                      <a:pt x="1969" y="815"/>
                    </a:lnTo>
                    <a:lnTo>
                      <a:pt x="1953" y="817"/>
                    </a:lnTo>
                    <a:lnTo>
                      <a:pt x="1942" y="821"/>
                    </a:lnTo>
                    <a:lnTo>
                      <a:pt x="1925" y="821"/>
                    </a:lnTo>
                    <a:lnTo>
                      <a:pt x="1912" y="824"/>
                    </a:lnTo>
                    <a:lnTo>
                      <a:pt x="1898" y="826"/>
                    </a:lnTo>
                    <a:lnTo>
                      <a:pt x="1883" y="830"/>
                    </a:lnTo>
                    <a:lnTo>
                      <a:pt x="1866" y="830"/>
                    </a:lnTo>
                    <a:lnTo>
                      <a:pt x="1851" y="830"/>
                    </a:lnTo>
                    <a:lnTo>
                      <a:pt x="1834" y="832"/>
                    </a:lnTo>
                    <a:lnTo>
                      <a:pt x="1817" y="834"/>
                    </a:lnTo>
                    <a:lnTo>
                      <a:pt x="1799" y="834"/>
                    </a:lnTo>
                    <a:lnTo>
                      <a:pt x="1782" y="836"/>
                    </a:lnTo>
                    <a:lnTo>
                      <a:pt x="1765" y="836"/>
                    </a:lnTo>
                    <a:lnTo>
                      <a:pt x="1748" y="838"/>
                    </a:lnTo>
                    <a:lnTo>
                      <a:pt x="1727" y="836"/>
                    </a:lnTo>
                    <a:lnTo>
                      <a:pt x="1710" y="836"/>
                    </a:lnTo>
                    <a:lnTo>
                      <a:pt x="1689" y="836"/>
                    </a:lnTo>
                    <a:lnTo>
                      <a:pt x="1670" y="836"/>
                    </a:lnTo>
                    <a:lnTo>
                      <a:pt x="1651" y="834"/>
                    </a:lnTo>
                    <a:lnTo>
                      <a:pt x="1630" y="832"/>
                    </a:lnTo>
                    <a:lnTo>
                      <a:pt x="1609" y="832"/>
                    </a:lnTo>
                    <a:lnTo>
                      <a:pt x="1589" y="830"/>
                    </a:lnTo>
                    <a:lnTo>
                      <a:pt x="1570" y="830"/>
                    </a:lnTo>
                    <a:lnTo>
                      <a:pt x="1547" y="828"/>
                    </a:lnTo>
                    <a:lnTo>
                      <a:pt x="1524" y="826"/>
                    </a:lnTo>
                    <a:lnTo>
                      <a:pt x="1505" y="824"/>
                    </a:lnTo>
                    <a:lnTo>
                      <a:pt x="1482" y="821"/>
                    </a:lnTo>
                    <a:lnTo>
                      <a:pt x="1459" y="821"/>
                    </a:lnTo>
                    <a:lnTo>
                      <a:pt x="1438" y="817"/>
                    </a:lnTo>
                    <a:lnTo>
                      <a:pt x="1416" y="815"/>
                    </a:lnTo>
                    <a:lnTo>
                      <a:pt x="1393" y="811"/>
                    </a:lnTo>
                    <a:lnTo>
                      <a:pt x="1368" y="807"/>
                    </a:lnTo>
                    <a:lnTo>
                      <a:pt x="1345" y="803"/>
                    </a:lnTo>
                    <a:lnTo>
                      <a:pt x="1323" y="802"/>
                    </a:lnTo>
                    <a:lnTo>
                      <a:pt x="1300" y="798"/>
                    </a:lnTo>
                    <a:lnTo>
                      <a:pt x="1277" y="792"/>
                    </a:lnTo>
                    <a:lnTo>
                      <a:pt x="1252" y="788"/>
                    </a:lnTo>
                    <a:lnTo>
                      <a:pt x="1229" y="784"/>
                    </a:lnTo>
                    <a:lnTo>
                      <a:pt x="1205" y="779"/>
                    </a:lnTo>
                    <a:lnTo>
                      <a:pt x="1180" y="775"/>
                    </a:lnTo>
                    <a:lnTo>
                      <a:pt x="1155" y="769"/>
                    </a:lnTo>
                    <a:lnTo>
                      <a:pt x="1131" y="765"/>
                    </a:lnTo>
                    <a:lnTo>
                      <a:pt x="1106" y="758"/>
                    </a:lnTo>
                    <a:lnTo>
                      <a:pt x="1081" y="752"/>
                    </a:lnTo>
                    <a:lnTo>
                      <a:pt x="1056" y="746"/>
                    </a:lnTo>
                    <a:lnTo>
                      <a:pt x="1032" y="741"/>
                    </a:lnTo>
                    <a:lnTo>
                      <a:pt x="1007" y="733"/>
                    </a:lnTo>
                    <a:lnTo>
                      <a:pt x="982" y="727"/>
                    </a:lnTo>
                    <a:lnTo>
                      <a:pt x="958" y="720"/>
                    </a:lnTo>
                    <a:lnTo>
                      <a:pt x="933" y="714"/>
                    </a:lnTo>
                    <a:lnTo>
                      <a:pt x="908" y="707"/>
                    </a:lnTo>
                    <a:lnTo>
                      <a:pt x="885" y="701"/>
                    </a:lnTo>
                    <a:lnTo>
                      <a:pt x="863" y="693"/>
                    </a:lnTo>
                    <a:lnTo>
                      <a:pt x="840" y="688"/>
                    </a:lnTo>
                    <a:lnTo>
                      <a:pt x="815" y="680"/>
                    </a:lnTo>
                    <a:lnTo>
                      <a:pt x="792" y="674"/>
                    </a:lnTo>
                    <a:lnTo>
                      <a:pt x="770" y="665"/>
                    </a:lnTo>
                    <a:lnTo>
                      <a:pt x="749" y="659"/>
                    </a:lnTo>
                    <a:lnTo>
                      <a:pt x="724" y="653"/>
                    </a:lnTo>
                    <a:lnTo>
                      <a:pt x="703" y="648"/>
                    </a:lnTo>
                    <a:lnTo>
                      <a:pt x="682" y="638"/>
                    </a:lnTo>
                    <a:lnTo>
                      <a:pt x="661" y="632"/>
                    </a:lnTo>
                    <a:lnTo>
                      <a:pt x="638" y="625"/>
                    </a:lnTo>
                    <a:lnTo>
                      <a:pt x="619" y="619"/>
                    </a:lnTo>
                    <a:lnTo>
                      <a:pt x="599" y="610"/>
                    </a:lnTo>
                    <a:lnTo>
                      <a:pt x="578" y="604"/>
                    </a:lnTo>
                    <a:lnTo>
                      <a:pt x="557" y="596"/>
                    </a:lnTo>
                    <a:lnTo>
                      <a:pt x="538" y="589"/>
                    </a:lnTo>
                    <a:lnTo>
                      <a:pt x="521" y="583"/>
                    </a:lnTo>
                    <a:lnTo>
                      <a:pt x="502" y="575"/>
                    </a:lnTo>
                    <a:lnTo>
                      <a:pt x="483" y="568"/>
                    </a:lnTo>
                    <a:lnTo>
                      <a:pt x="464" y="560"/>
                    </a:lnTo>
                    <a:lnTo>
                      <a:pt x="447" y="553"/>
                    </a:lnTo>
                    <a:lnTo>
                      <a:pt x="429" y="545"/>
                    </a:lnTo>
                    <a:lnTo>
                      <a:pt x="410" y="537"/>
                    </a:lnTo>
                    <a:lnTo>
                      <a:pt x="393" y="530"/>
                    </a:lnTo>
                    <a:lnTo>
                      <a:pt x="376" y="522"/>
                    </a:lnTo>
                    <a:lnTo>
                      <a:pt x="363" y="515"/>
                    </a:lnTo>
                    <a:lnTo>
                      <a:pt x="346" y="507"/>
                    </a:lnTo>
                    <a:lnTo>
                      <a:pt x="329" y="499"/>
                    </a:lnTo>
                    <a:lnTo>
                      <a:pt x="314" y="492"/>
                    </a:lnTo>
                    <a:lnTo>
                      <a:pt x="300" y="482"/>
                    </a:lnTo>
                    <a:lnTo>
                      <a:pt x="285" y="473"/>
                    </a:lnTo>
                    <a:lnTo>
                      <a:pt x="272" y="465"/>
                    </a:lnTo>
                    <a:lnTo>
                      <a:pt x="257" y="458"/>
                    </a:lnTo>
                    <a:lnTo>
                      <a:pt x="245" y="450"/>
                    </a:lnTo>
                    <a:lnTo>
                      <a:pt x="230" y="441"/>
                    </a:lnTo>
                    <a:lnTo>
                      <a:pt x="219" y="433"/>
                    </a:lnTo>
                    <a:lnTo>
                      <a:pt x="205" y="423"/>
                    </a:lnTo>
                    <a:lnTo>
                      <a:pt x="194" y="416"/>
                    </a:lnTo>
                    <a:lnTo>
                      <a:pt x="182" y="406"/>
                    </a:lnTo>
                    <a:lnTo>
                      <a:pt x="173" y="399"/>
                    </a:lnTo>
                    <a:lnTo>
                      <a:pt x="162" y="389"/>
                    </a:lnTo>
                    <a:lnTo>
                      <a:pt x="152" y="382"/>
                    </a:lnTo>
                    <a:lnTo>
                      <a:pt x="143" y="372"/>
                    </a:lnTo>
                    <a:lnTo>
                      <a:pt x="133" y="363"/>
                    </a:lnTo>
                    <a:lnTo>
                      <a:pt x="124" y="353"/>
                    </a:lnTo>
                    <a:lnTo>
                      <a:pt x="116" y="344"/>
                    </a:lnTo>
                    <a:lnTo>
                      <a:pt x="108" y="334"/>
                    </a:lnTo>
                    <a:lnTo>
                      <a:pt x="101" y="325"/>
                    </a:lnTo>
                    <a:lnTo>
                      <a:pt x="93" y="315"/>
                    </a:lnTo>
                    <a:lnTo>
                      <a:pt x="87" y="306"/>
                    </a:lnTo>
                    <a:lnTo>
                      <a:pt x="82" y="294"/>
                    </a:lnTo>
                    <a:lnTo>
                      <a:pt x="76" y="285"/>
                    </a:lnTo>
                    <a:lnTo>
                      <a:pt x="70" y="275"/>
                    </a:lnTo>
                    <a:lnTo>
                      <a:pt x="67" y="266"/>
                    </a:lnTo>
                    <a:lnTo>
                      <a:pt x="63" y="254"/>
                    </a:lnTo>
                    <a:lnTo>
                      <a:pt x="59" y="245"/>
                    </a:lnTo>
                    <a:lnTo>
                      <a:pt x="55" y="235"/>
                    </a:lnTo>
                    <a:lnTo>
                      <a:pt x="55" y="226"/>
                    </a:lnTo>
                    <a:lnTo>
                      <a:pt x="53" y="214"/>
                    </a:lnTo>
                    <a:lnTo>
                      <a:pt x="53" y="203"/>
                    </a:lnTo>
                    <a:lnTo>
                      <a:pt x="55" y="192"/>
                    </a:lnTo>
                    <a:lnTo>
                      <a:pt x="55" y="182"/>
                    </a:lnTo>
                    <a:lnTo>
                      <a:pt x="59" y="173"/>
                    </a:lnTo>
                    <a:lnTo>
                      <a:pt x="63" y="163"/>
                    </a:lnTo>
                    <a:lnTo>
                      <a:pt x="65" y="154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4" y="133"/>
                    </a:lnTo>
                    <a:lnTo>
                      <a:pt x="91" y="127"/>
                    </a:lnTo>
                    <a:lnTo>
                      <a:pt x="99" y="119"/>
                    </a:lnTo>
                    <a:lnTo>
                      <a:pt x="106" y="114"/>
                    </a:lnTo>
                    <a:lnTo>
                      <a:pt x="116" y="108"/>
                    </a:lnTo>
                    <a:lnTo>
                      <a:pt x="125" y="102"/>
                    </a:lnTo>
                    <a:lnTo>
                      <a:pt x="137" y="100"/>
                    </a:lnTo>
                    <a:lnTo>
                      <a:pt x="146" y="95"/>
                    </a:lnTo>
                    <a:lnTo>
                      <a:pt x="156" y="91"/>
                    </a:lnTo>
                    <a:lnTo>
                      <a:pt x="167" y="87"/>
                    </a:lnTo>
                    <a:lnTo>
                      <a:pt x="179" y="83"/>
                    </a:lnTo>
                    <a:lnTo>
                      <a:pt x="190" y="81"/>
                    </a:lnTo>
                    <a:lnTo>
                      <a:pt x="201" y="78"/>
                    </a:lnTo>
                    <a:lnTo>
                      <a:pt x="215" y="74"/>
                    </a:lnTo>
                    <a:lnTo>
                      <a:pt x="228" y="72"/>
                    </a:lnTo>
                    <a:lnTo>
                      <a:pt x="243" y="72"/>
                    </a:lnTo>
                    <a:lnTo>
                      <a:pt x="257" y="70"/>
                    </a:lnTo>
                    <a:lnTo>
                      <a:pt x="270" y="68"/>
                    </a:lnTo>
                    <a:lnTo>
                      <a:pt x="283" y="66"/>
                    </a:lnTo>
                    <a:lnTo>
                      <a:pt x="298" y="64"/>
                    </a:lnTo>
                    <a:lnTo>
                      <a:pt x="312" y="64"/>
                    </a:lnTo>
                    <a:lnTo>
                      <a:pt x="327" y="64"/>
                    </a:lnTo>
                    <a:lnTo>
                      <a:pt x="342" y="64"/>
                    </a:lnTo>
                    <a:lnTo>
                      <a:pt x="355" y="64"/>
                    </a:lnTo>
                    <a:lnTo>
                      <a:pt x="371" y="64"/>
                    </a:lnTo>
                    <a:lnTo>
                      <a:pt x="384" y="64"/>
                    </a:lnTo>
                    <a:lnTo>
                      <a:pt x="399" y="64"/>
                    </a:lnTo>
                    <a:lnTo>
                      <a:pt x="412" y="64"/>
                    </a:lnTo>
                    <a:lnTo>
                      <a:pt x="429" y="66"/>
                    </a:lnTo>
                    <a:lnTo>
                      <a:pt x="443" y="66"/>
                    </a:lnTo>
                    <a:lnTo>
                      <a:pt x="456" y="68"/>
                    </a:lnTo>
                    <a:lnTo>
                      <a:pt x="471" y="68"/>
                    </a:lnTo>
                    <a:lnTo>
                      <a:pt x="485" y="70"/>
                    </a:lnTo>
                    <a:lnTo>
                      <a:pt x="500" y="72"/>
                    </a:lnTo>
                    <a:lnTo>
                      <a:pt x="511" y="72"/>
                    </a:lnTo>
                    <a:lnTo>
                      <a:pt x="526" y="74"/>
                    </a:lnTo>
                    <a:lnTo>
                      <a:pt x="538" y="76"/>
                    </a:lnTo>
                    <a:lnTo>
                      <a:pt x="553" y="78"/>
                    </a:lnTo>
                    <a:lnTo>
                      <a:pt x="566" y="79"/>
                    </a:lnTo>
                    <a:lnTo>
                      <a:pt x="576" y="81"/>
                    </a:lnTo>
                    <a:lnTo>
                      <a:pt x="589" y="81"/>
                    </a:lnTo>
                    <a:lnTo>
                      <a:pt x="600" y="83"/>
                    </a:lnTo>
                    <a:lnTo>
                      <a:pt x="612" y="85"/>
                    </a:lnTo>
                    <a:lnTo>
                      <a:pt x="621" y="87"/>
                    </a:lnTo>
                    <a:lnTo>
                      <a:pt x="631" y="89"/>
                    </a:lnTo>
                    <a:lnTo>
                      <a:pt x="640" y="89"/>
                    </a:lnTo>
                    <a:lnTo>
                      <a:pt x="650" y="91"/>
                    </a:lnTo>
                    <a:lnTo>
                      <a:pt x="657" y="91"/>
                    </a:lnTo>
                    <a:lnTo>
                      <a:pt x="667" y="93"/>
                    </a:lnTo>
                    <a:lnTo>
                      <a:pt x="675" y="95"/>
                    </a:lnTo>
                    <a:lnTo>
                      <a:pt x="682" y="97"/>
                    </a:lnTo>
                    <a:lnTo>
                      <a:pt x="686" y="98"/>
                    </a:lnTo>
                    <a:lnTo>
                      <a:pt x="694" y="100"/>
                    </a:lnTo>
                    <a:lnTo>
                      <a:pt x="697" y="100"/>
                    </a:lnTo>
                    <a:lnTo>
                      <a:pt x="703" y="100"/>
                    </a:lnTo>
                    <a:lnTo>
                      <a:pt x="709" y="100"/>
                    </a:lnTo>
                    <a:lnTo>
                      <a:pt x="714" y="102"/>
                    </a:lnTo>
                    <a:lnTo>
                      <a:pt x="720" y="102"/>
                    </a:lnTo>
                    <a:lnTo>
                      <a:pt x="724" y="102"/>
                    </a:lnTo>
                    <a:lnTo>
                      <a:pt x="730" y="102"/>
                    </a:lnTo>
                    <a:lnTo>
                      <a:pt x="732" y="100"/>
                    </a:lnTo>
                    <a:lnTo>
                      <a:pt x="735" y="100"/>
                    </a:lnTo>
                    <a:lnTo>
                      <a:pt x="739" y="100"/>
                    </a:lnTo>
                    <a:lnTo>
                      <a:pt x="743" y="97"/>
                    </a:lnTo>
                    <a:lnTo>
                      <a:pt x="747" y="93"/>
                    </a:lnTo>
                    <a:lnTo>
                      <a:pt x="749" y="91"/>
                    </a:lnTo>
                    <a:lnTo>
                      <a:pt x="749" y="87"/>
                    </a:lnTo>
                    <a:lnTo>
                      <a:pt x="749" y="81"/>
                    </a:lnTo>
                    <a:lnTo>
                      <a:pt x="749" y="78"/>
                    </a:lnTo>
                    <a:lnTo>
                      <a:pt x="747" y="72"/>
                    </a:lnTo>
                    <a:lnTo>
                      <a:pt x="745" y="70"/>
                    </a:lnTo>
                    <a:lnTo>
                      <a:pt x="739" y="64"/>
                    </a:lnTo>
                    <a:lnTo>
                      <a:pt x="739" y="62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3762375" y="3436938"/>
                <a:ext cx="1306513" cy="3000375"/>
              </a:xfrm>
              <a:custGeom>
                <a:avLst/>
                <a:gdLst>
                  <a:gd name="T0" fmla="*/ 625 w 976"/>
                  <a:gd name="T1" fmla="*/ 498 h 2246"/>
                  <a:gd name="T2" fmla="*/ 591 w 976"/>
                  <a:gd name="T3" fmla="*/ 414 h 2246"/>
                  <a:gd name="T4" fmla="*/ 543 w 976"/>
                  <a:gd name="T5" fmla="*/ 312 h 2246"/>
                  <a:gd name="T6" fmla="*/ 480 w 976"/>
                  <a:gd name="T7" fmla="*/ 207 h 2246"/>
                  <a:gd name="T8" fmla="*/ 406 w 976"/>
                  <a:gd name="T9" fmla="*/ 108 h 2246"/>
                  <a:gd name="T10" fmla="*/ 321 w 976"/>
                  <a:gd name="T11" fmla="*/ 36 h 2246"/>
                  <a:gd name="T12" fmla="*/ 230 w 976"/>
                  <a:gd name="T13" fmla="*/ 0 h 2246"/>
                  <a:gd name="T14" fmla="*/ 138 w 976"/>
                  <a:gd name="T15" fmla="*/ 21 h 2246"/>
                  <a:gd name="T16" fmla="*/ 70 w 976"/>
                  <a:gd name="T17" fmla="*/ 108 h 2246"/>
                  <a:gd name="T18" fmla="*/ 26 w 976"/>
                  <a:gd name="T19" fmla="*/ 245 h 2246"/>
                  <a:gd name="T20" fmla="*/ 4 w 976"/>
                  <a:gd name="T21" fmla="*/ 428 h 2246"/>
                  <a:gd name="T22" fmla="*/ 2 w 976"/>
                  <a:gd name="T23" fmla="*/ 633 h 2246"/>
                  <a:gd name="T24" fmla="*/ 21 w 976"/>
                  <a:gd name="T25" fmla="*/ 855 h 2246"/>
                  <a:gd name="T26" fmla="*/ 57 w 976"/>
                  <a:gd name="T27" fmla="*/ 1075 h 2246"/>
                  <a:gd name="T28" fmla="*/ 112 w 976"/>
                  <a:gd name="T29" fmla="*/ 1294 h 2246"/>
                  <a:gd name="T30" fmla="*/ 190 w 976"/>
                  <a:gd name="T31" fmla="*/ 1516 h 2246"/>
                  <a:gd name="T32" fmla="*/ 283 w 976"/>
                  <a:gd name="T33" fmla="*/ 1731 h 2246"/>
                  <a:gd name="T34" fmla="*/ 387 w 976"/>
                  <a:gd name="T35" fmla="*/ 1925 h 2246"/>
                  <a:gd name="T36" fmla="*/ 501 w 976"/>
                  <a:gd name="T37" fmla="*/ 2086 h 2246"/>
                  <a:gd name="T38" fmla="*/ 619 w 976"/>
                  <a:gd name="T39" fmla="*/ 2197 h 2246"/>
                  <a:gd name="T40" fmla="*/ 739 w 976"/>
                  <a:gd name="T41" fmla="*/ 2244 h 2246"/>
                  <a:gd name="T42" fmla="*/ 847 w 976"/>
                  <a:gd name="T43" fmla="*/ 2217 h 2246"/>
                  <a:gd name="T44" fmla="*/ 921 w 976"/>
                  <a:gd name="T45" fmla="*/ 2128 h 2246"/>
                  <a:gd name="T46" fmla="*/ 959 w 976"/>
                  <a:gd name="T47" fmla="*/ 1991 h 2246"/>
                  <a:gd name="T48" fmla="*/ 976 w 976"/>
                  <a:gd name="T49" fmla="*/ 1832 h 2246"/>
                  <a:gd name="T50" fmla="*/ 969 w 976"/>
                  <a:gd name="T51" fmla="*/ 1665 h 2246"/>
                  <a:gd name="T52" fmla="*/ 954 w 976"/>
                  <a:gd name="T53" fmla="*/ 1513 h 2246"/>
                  <a:gd name="T54" fmla="*/ 931 w 976"/>
                  <a:gd name="T55" fmla="*/ 1391 h 2246"/>
                  <a:gd name="T56" fmla="*/ 900 w 976"/>
                  <a:gd name="T57" fmla="*/ 1330 h 2246"/>
                  <a:gd name="T58" fmla="*/ 874 w 976"/>
                  <a:gd name="T59" fmla="*/ 1357 h 2246"/>
                  <a:gd name="T60" fmla="*/ 878 w 976"/>
                  <a:gd name="T61" fmla="*/ 1404 h 2246"/>
                  <a:gd name="T62" fmla="*/ 889 w 976"/>
                  <a:gd name="T63" fmla="*/ 1480 h 2246"/>
                  <a:gd name="T64" fmla="*/ 906 w 976"/>
                  <a:gd name="T65" fmla="*/ 1594 h 2246"/>
                  <a:gd name="T66" fmla="*/ 918 w 976"/>
                  <a:gd name="T67" fmla="*/ 1729 h 2246"/>
                  <a:gd name="T68" fmla="*/ 918 w 976"/>
                  <a:gd name="T69" fmla="*/ 1870 h 2246"/>
                  <a:gd name="T70" fmla="*/ 900 w 976"/>
                  <a:gd name="T71" fmla="*/ 1997 h 2246"/>
                  <a:gd name="T72" fmla="*/ 859 w 976"/>
                  <a:gd name="T73" fmla="*/ 2102 h 2246"/>
                  <a:gd name="T74" fmla="*/ 786 w 976"/>
                  <a:gd name="T75" fmla="*/ 2162 h 2246"/>
                  <a:gd name="T76" fmla="*/ 688 w 976"/>
                  <a:gd name="T77" fmla="*/ 2159 h 2246"/>
                  <a:gd name="T78" fmla="*/ 583 w 976"/>
                  <a:gd name="T79" fmla="*/ 2075 h 2246"/>
                  <a:gd name="T80" fmla="*/ 479 w 976"/>
                  <a:gd name="T81" fmla="*/ 1936 h 2246"/>
                  <a:gd name="T82" fmla="*/ 378 w 976"/>
                  <a:gd name="T83" fmla="*/ 1765 h 2246"/>
                  <a:gd name="T84" fmla="*/ 290 w 976"/>
                  <a:gd name="T85" fmla="*/ 1577 h 2246"/>
                  <a:gd name="T86" fmla="*/ 213 w 976"/>
                  <a:gd name="T87" fmla="*/ 1400 h 2246"/>
                  <a:gd name="T88" fmla="*/ 159 w 976"/>
                  <a:gd name="T89" fmla="*/ 1252 h 2246"/>
                  <a:gd name="T90" fmla="*/ 119 w 976"/>
                  <a:gd name="T91" fmla="*/ 1117 h 2246"/>
                  <a:gd name="T92" fmla="*/ 89 w 976"/>
                  <a:gd name="T93" fmla="*/ 942 h 2246"/>
                  <a:gd name="T94" fmla="*/ 64 w 976"/>
                  <a:gd name="T95" fmla="*/ 741 h 2246"/>
                  <a:gd name="T96" fmla="*/ 57 w 976"/>
                  <a:gd name="T97" fmla="*/ 538 h 2246"/>
                  <a:gd name="T98" fmla="*/ 64 w 976"/>
                  <a:gd name="T99" fmla="*/ 350 h 2246"/>
                  <a:gd name="T100" fmla="*/ 102 w 976"/>
                  <a:gd name="T101" fmla="*/ 198 h 2246"/>
                  <a:gd name="T102" fmla="*/ 165 w 976"/>
                  <a:gd name="T103" fmla="*/ 103 h 2246"/>
                  <a:gd name="T104" fmla="*/ 226 w 976"/>
                  <a:gd name="T105" fmla="*/ 87 h 2246"/>
                  <a:gd name="T106" fmla="*/ 266 w 976"/>
                  <a:gd name="T107" fmla="*/ 97 h 2246"/>
                  <a:gd name="T108" fmla="*/ 319 w 976"/>
                  <a:gd name="T109" fmla="*/ 127 h 2246"/>
                  <a:gd name="T110" fmla="*/ 378 w 976"/>
                  <a:gd name="T111" fmla="*/ 177 h 2246"/>
                  <a:gd name="T112" fmla="*/ 441 w 976"/>
                  <a:gd name="T113" fmla="*/ 255 h 2246"/>
                  <a:gd name="T114" fmla="*/ 509 w 976"/>
                  <a:gd name="T115" fmla="*/ 363 h 2246"/>
                  <a:gd name="T116" fmla="*/ 575 w 976"/>
                  <a:gd name="T117" fmla="*/ 507 h 2246"/>
                  <a:gd name="T118" fmla="*/ 595 w 976"/>
                  <a:gd name="T119" fmla="*/ 553 h 2246"/>
                  <a:gd name="T120" fmla="*/ 623 w 976"/>
                  <a:gd name="T121" fmla="*/ 583 h 2246"/>
                  <a:gd name="T122" fmla="*/ 640 w 976"/>
                  <a:gd name="T123" fmla="*/ 543 h 2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76"/>
                  <a:gd name="T187" fmla="*/ 0 h 2246"/>
                  <a:gd name="T188" fmla="*/ 976 w 976"/>
                  <a:gd name="T189" fmla="*/ 2246 h 2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76" h="2246">
                    <a:moveTo>
                      <a:pt x="640" y="543"/>
                    </a:moveTo>
                    <a:lnTo>
                      <a:pt x="638" y="538"/>
                    </a:lnTo>
                    <a:lnTo>
                      <a:pt x="636" y="534"/>
                    </a:lnTo>
                    <a:lnTo>
                      <a:pt x="634" y="528"/>
                    </a:lnTo>
                    <a:lnTo>
                      <a:pt x="633" y="523"/>
                    </a:lnTo>
                    <a:lnTo>
                      <a:pt x="631" y="519"/>
                    </a:lnTo>
                    <a:lnTo>
                      <a:pt x="629" y="511"/>
                    </a:lnTo>
                    <a:lnTo>
                      <a:pt x="627" y="504"/>
                    </a:lnTo>
                    <a:lnTo>
                      <a:pt x="625" y="498"/>
                    </a:lnTo>
                    <a:lnTo>
                      <a:pt x="621" y="488"/>
                    </a:lnTo>
                    <a:lnTo>
                      <a:pt x="617" y="481"/>
                    </a:lnTo>
                    <a:lnTo>
                      <a:pt x="615" y="471"/>
                    </a:lnTo>
                    <a:lnTo>
                      <a:pt x="612" y="464"/>
                    </a:lnTo>
                    <a:lnTo>
                      <a:pt x="608" y="454"/>
                    </a:lnTo>
                    <a:lnTo>
                      <a:pt x="604" y="445"/>
                    </a:lnTo>
                    <a:lnTo>
                      <a:pt x="600" y="435"/>
                    </a:lnTo>
                    <a:lnTo>
                      <a:pt x="596" y="426"/>
                    </a:lnTo>
                    <a:lnTo>
                      <a:pt x="591" y="414"/>
                    </a:lnTo>
                    <a:lnTo>
                      <a:pt x="585" y="403"/>
                    </a:lnTo>
                    <a:lnTo>
                      <a:pt x="581" y="391"/>
                    </a:lnTo>
                    <a:lnTo>
                      <a:pt x="575" y="382"/>
                    </a:lnTo>
                    <a:lnTo>
                      <a:pt x="572" y="371"/>
                    </a:lnTo>
                    <a:lnTo>
                      <a:pt x="566" y="359"/>
                    </a:lnTo>
                    <a:lnTo>
                      <a:pt x="560" y="346"/>
                    </a:lnTo>
                    <a:lnTo>
                      <a:pt x="555" y="336"/>
                    </a:lnTo>
                    <a:lnTo>
                      <a:pt x="549" y="323"/>
                    </a:lnTo>
                    <a:lnTo>
                      <a:pt x="543" y="312"/>
                    </a:lnTo>
                    <a:lnTo>
                      <a:pt x="537" y="300"/>
                    </a:lnTo>
                    <a:lnTo>
                      <a:pt x="530" y="289"/>
                    </a:lnTo>
                    <a:lnTo>
                      <a:pt x="522" y="277"/>
                    </a:lnTo>
                    <a:lnTo>
                      <a:pt x="517" y="264"/>
                    </a:lnTo>
                    <a:lnTo>
                      <a:pt x="511" y="255"/>
                    </a:lnTo>
                    <a:lnTo>
                      <a:pt x="503" y="241"/>
                    </a:lnTo>
                    <a:lnTo>
                      <a:pt x="496" y="230"/>
                    </a:lnTo>
                    <a:lnTo>
                      <a:pt x="488" y="219"/>
                    </a:lnTo>
                    <a:lnTo>
                      <a:pt x="480" y="207"/>
                    </a:lnTo>
                    <a:lnTo>
                      <a:pt x="475" y="194"/>
                    </a:lnTo>
                    <a:lnTo>
                      <a:pt x="465" y="182"/>
                    </a:lnTo>
                    <a:lnTo>
                      <a:pt x="458" y="171"/>
                    </a:lnTo>
                    <a:lnTo>
                      <a:pt x="448" y="162"/>
                    </a:lnTo>
                    <a:lnTo>
                      <a:pt x="441" y="150"/>
                    </a:lnTo>
                    <a:lnTo>
                      <a:pt x="431" y="139"/>
                    </a:lnTo>
                    <a:lnTo>
                      <a:pt x="423" y="129"/>
                    </a:lnTo>
                    <a:lnTo>
                      <a:pt x="414" y="118"/>
                    </a:lnTo>
                    <a:lnTo>
                      <a:pt x="406" y="108"/>
                    </a:lnTo>
                    <a:lnTo>
                      <a:pt x="397" y="99"/>
                    </a:lnTo>
                    <a:lnTo>
                      <a:pt x="387" y="89"/>
                    </a:lnTo>
                    <a:lnTo>
                      <a:pt x="378" y="82"/>
                    </a:lnTo>
                    <a:lnTo>
                      <a:pt x="370" y="72"/>
                    </a:lnTo>
                    <a:lnTo>
                      <a:pt x="361" y="63"/>
                    </a:lnTo>
                    <a:lnTo>
                      <a:pt x="349" y="57"/>
                    </a:lnTo>
                    <a:lnTo>
                      <a:pt x="340" y="49"/>
                    </a:lnTo>
                    <a:lnTo>
                      <a:pt x="330" y="44"/>
                    </a:lnTo>
                    <a:lnTo>
                      <a:pt x="321" y="36"/>
                    </a:lnTo>
                    <a:lnTo>
                      <a:pt x="311" y="29"/>
                    </a:lnTo>
                    <a:lnTo>
                      <a:pt x="300" y="25"/>
                    </a:lnTo>
                    <a:lnTo>
                      <a:pt x="292" y="19"/>
                    </a:lnTo>
                    <a:lnTo>
                      <a:pt x="281" y="15"/>
                    </a:lnTo>
                    <a:lnTo>
                      <a:pt x="270" y="11"/>
                    </a:lnTo>
                    <a:lnTo>
                      <a:pt x="258" y="8"/>
                    </a:lnTo>
                    <a:lnTo>
                      <a:pt x="249" y="6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4" y="2"/>
                    </a:lnTo>
                    <a:lnTo>
                      <a:pt x="175" y="4"/>
                    </a:lnTo>
                    <a:lnTo>
                      <a:pt x="165" y="8"/>
                    </a:lnTo>
                    <a:lnTo>
                      <a:pt x="156" y="10"/>
                    </a:lnTo>
                    <a:lnTo>
                      <a:pt x="148" y="17"/>
                    </a:lnTo>
                    <a:lnTo>
                      <a:pt x="138" y="21"/>
                    </a:lnTo>
                    <a:lnTo>
                      <a:pt x="129" y="29"/>
                    </a:lnTo>
                    <a:lnTo>
                      <a:pt x="119" y="36"/>
                    </a:lnTo>
                    <a:lnTo>
                      <a:pt x="112" y="44"/>
                    </a:lnTo>
                    <a:lnTo>
                      <a:pt x="104" y="53"/>
                    </a:lnTo>
                    <a:lnTo>
                      <a:pt x="97" y="63"/>
                    </a:lnTo>
                    <a:lnTo>
                      <a:pt x="91" y="72"/>
                    </a:lnTo>
                    <a:lnTo>
                      <a:pt x="83" y="84"/>
                    </a:lnTo>
                    <a:lnTo>
                      <a:pt x="76" y="95"/>
                    </a:lnTo>
                    <a:lnTo>
                      <a:pt x="70" y="108"/>
                    </a:lnTo>
                    <a:lnTo>
                      <a:pt x="64" y="120"/>
                    </a:lnTo>
                    <a:lnTo>
                      <a:pt x="57" y="135"/>
                    </a:lnTo>
                    <a:lnTo>
                      <a:pt x="53" y="148"/>
                    </a:lnTo>
                    <a:lnTo>
                      <a:pt x="47" y="163"/>
                    </a:lnTo>
                    <a:lnTo>
                      <a:pt x="43" y="179"/>
                    </a:lnTo>
                    <a:lnTo>
                      <a:pt x="38" y="196"/>
                    </a:lnTo>
                    <a:lnTo>
                      <a:pt x="34" y="211"/>
                    </a:lnTo>
                    <a:lnTo>
                      <a:pt x="30" y="230"/>
                    </a:lnTo>
                    <a:lnTo>
                      <a:pt x="26" y="245"/>
                    </a:lnTo>
                    <a:lnTo>
                      <a:pt x="23" y="264"/>
                    </a:lnTo>
                    <a:lnTo>
                      <a:pt x="19" y="283"/>
                    </a:lnTo>
                    <a:lnTo>
                      <a:pt x="17" y="302"/>
                    </a:lnTo>
                    <a:lnTo>
                      <a:pt x="13" y="321"/>
                    </a:lnTo>
                    <a:lnTo>
                      <a:pt x="11" y="342"/>
                    </a:lnTo>
                    <a:lnTo>
                      <a:pt x="9" y="363"/>
                    </a:lnTo>
                    <a:lnTo>
                      <a:pt x="7" y="384"/>
                    </a:lnTo>
                    <a:lnTo>
                      <a:pt x="5" y="405"/>
                    </a:lnTo>
                    <a:lnTo>
                      <a:pt x="4" y="428"/>
                    </a:lnTo>
                    <a:lnTo>
                      <a:pt x="2" y="447"/>
                    </a:lnTo>
                    <a:lnTo>
                      <a:pt x="2" y="471"/>
                    </a:lnTo>
                    <a:lnTo>
                      <a:pt x="2" y="492"/>
                    </a:lnTo>
                    <a:lnTo>
                      <a:pt x="0" y="517"/>
                    </a:lnTo>
                    <a:lnTo>
                      <a:pt x="0" y="538"/>
                    </a:lnTo>
                    <a:lnTo>
                      <a:pt x="2" y="562"/>
                    </a:lnTo>
                    <a:lnTo>
                      <a:pt x="2" y="585"/>
                    </a:lnTo>
                    <a:lnTo>
                      <a:pt x="2" y="610"/>
                    </a:lnTo>
                    <a:lnTo>
                      <a:pt x="2" y="633"/>
                    </a:lnTo>
                    <a:lnTo>
                      <a:pt x="2" y="657"/>
                    </a:lnTo>
                    <a:lnTo>
                      <a:pt x="4" y="682"/>
                    </a:lnTo>
                    <a:lnTo>
                      <a:pt x="5" y="707"/>
                    </a:lnTo>
                    <a:lnTo>
                      <a:pt x="9" y="730"/>
                    </a:lnTo>
                    <a:lnTo>
                      <a:pt x="11" y="756"/>
                    </a:lnTo>
                    <a:lnTo>
                      <a:pt x="11" y="781"/>
                    </a:lnTo>
                    <a:lnTo>
                      <a:pt x="15" y="804"/>
                    </a:lnTo>
                    <a:lnTo>
                      <a:pt x="19" y="828"/>
                    </a:lnTo>
                    <a:lnTo>
                      <a:pt x="21" y="855"/>
                    </a:lnTo>
                    <a:lnTo>
                      <a:pt x="23" y="878"/>
                    </a:lnTo>
                    <a:lnTo>
                      <a:pt x="28" y="903"/>
                    </a:lnTo>
                    <a:lnTo>
                      <a:pt x="30" y="929"/>
                    </a:lnTo>
                    <a:lnTo>
                      <a:pt x="36" y="954"/>
                    </a:lnTo>
                    <a:lnTo>
                      <a:pt x="40" y="979"/>
                    </a:lnTo>
                    <a:lnTo>
                      <a:pt x="43" y="1003"/>
                    </a:lnTo>
                    <a:lnTo>
                      <a:pt x="47" y="1028"/>
                    </a:lnTo>
                    <a:lnTo>
                      <a:pt x="53" y="1053"/>
                    </a:lnTo>
                    <a:lnTo>
                      <a:pt x="57" y="1075"/>
                    </a:lnTo>
                    <a:lnTo>
                      <a:pt x="64" y="1100"/>
                    </a:lnTo>
                    <a:lnTo>
                      <a:pt x="68" y="1125"/>
                    </a:lnTo>
                    <a:lnTo>
                      <a:pt x="74" y="1148"/>
                    </a:lnTo>
                    <a:lnTo>
                      <a:pt x="80" y="1172"/>
                    </a:lnTo>
                    <a:lnTo>
                      <a:pt x="85" y="1195"/>
                    </a:lnTo>
                    <a:lnTo>
                      <a:pt x="93" y="1222"/>
                    </a:lnTo>
                    <a:lnTo>
                      <a:pt x="100" y="1245"/>
                    </a:lnTo>
                    <a:lnTo>
                      <a:pt x="106" y="1269"/>
                    </a:lnTo>
                    <a:lnTo>
                      <a:pt x="112" y="1294"/>
                    </a:lnTo>
                    <a:lnTo>
                      <a:pt x="119" y="1319"/>
                    </a:lnTo>
                    <a:lnTo>
                      <a:pt x="129" y="1343"/>
                    </a:lnTo>
                    <a:lnTo>
                      <a:pt x="137" y="1366"/>
                    </a:lnTo>
                    <a:lnTo>
                      <a:pt x="144" y="1393"/>
                    </a:lnTo>
                    <a:lnTo>
                      <a:pt x="154" y="1418"/>
                    </a:lnTo>
                    <a:lnTo>
                      <a:pt x="163" y="1440"/>
                    </a:lnTo>
                    <a:lnTo>
                      <a:pt x="171" y="1467"/>
                    </a:lnTo>
                    <a:lnTo>
                      <a:pt x="180" y="1492"/>
                    </a:lnTo>
                    <a:lnTo>
                      <a:pt x="190" y="1516"/>
                    </a:lnTo>
                    <a:lnTo>
                      <a:pt x="199" y="1541"/>
                    </a:lnTo>
                    <a:lnTo>
                      <a:pt x="209" y="1566"/>
                    </a:lnTo>
                    <a:lnTo>
                      <a:pt x="218" y="1589"/>
                    </a:lnTo>
                    <a:lnTo>
                      <a:pt x="230" y="1613"/>
                    </a:lnTo>
                    <a:lnTo>
                      <a:pt x="239" y="1638"/>
                    </a:lnTo>
                    <a:lnTo>
                      <a:pt x="249" y="1661"/>
                    </a:lnTo>
                    <a:lnTo>
                      <a:pt x="260" y="1685"/>
                    </a:lnTo>
                    <a:lnTo>
                      <a:pt x="271" y="1708"/>
                    </a:lnTo>
                    <a:lnTo>
                      <a:pt x="283" y="1731"/>
                    </a:lnTo>
                    <a:lnTo>
                      <a:pt x="292" y="1754"/>
                    </a:lnTo>
                    <a:lnTo>
                      <a:pt x="304" y="1777"/>
                    </a:lnTo>
                    <a:lnTo>
                      <a:pt x="315" y="1798"/>
                    </a:lnTo>
                    <a:lnTo>
                      <a:pt x="328" y="1822"/>
                    </a:lnTo>
                    <a:lnTo>
                      <a:pt x="338" y="1843"/>
                    </a:lnTo>
                    <a:lnTo>
                      <a:pt x="351" y="1864"/>
                    </a:lnTo>
                    <a:lnTo>
                      <a:pt x="363" y="1887"/>
                    </a:lnTo>
                    <a:lnTo>
                      <a:pt x="376" y="1906"/>
                    </a:lnTo>
                    <a:lnTo>
                      <a:pt x="387" y="1925"/>
                    </a:lnTo>
                    <a:lnTo>
                      <a:pt x="399" y="1946"/>
                    </a:lnTo>
                    <a:lnTo>
                      <a:pt x="412" y="1965"/>
                    </a:lnTo>
                    <a:lnTo>
                      <a:pt x="423" y="1984"/>
                    </a:lnTo>
                    <a:lnTo>
                      <a:pt x="437" y="2001"/>
                    </a:lnTo>
                    <a:lnTo>
                      <a:pt x="448" y="2020"/>
                    </a:lnTo>
                    <a:lnTo>
                      <a:pt x="461" y="2037"/>
                    </a:lnTo>
                    <a:lnTo>
                      <a:pt x="475" y="2054"/>
                    </a:lnTo>
                    <a:lnTo>
                      <a:pt x="488" y="2069"/>
                    </a:lnTo>
                    <a:lnTo>
                      <a:pt x="501" y="2086"/>
                    </a:lnTo>
                    <a:lnTo>
                      <a:pt x="513" y="2100"/>
                    </a:lnTo>
                    <a:lnTo>
                      <a:pt x="526" y="2115"/>
                    </a:lnTo>
                    <a:lnTo>
                      <a:pt x="539" y="2128"/>
                    </a:lnTo>
                    <a:lnTo>
                      <a:pt x="553" y="2141"/>
                    </a:lnTo>
                    <a:lnTo>
                      <a:pt x="566" y="2153"/>
                    </a:lnTo>
                    <a:lnTo>
                      <a:pt x="579" y="2166"/>
                    </a:lnTo>
                    <a:lnTo>
                      <a:pt x="593" y="2178"/>
                    </a:lnTo>
                    <a:lnTo>
                      <a:pt x="606" y="2187"/>
                    </a:lnTo>
                    <a:lnTo>
                      <a:pt x="619" y="2197"/>
                    </a:lnTo>
                    <a:lnTo>
                      <a:pt x="631" y="2206"/>
                    </a:lnTo>
                    <a:lnTo>
                      <a:pt x="644" y="2214"/>
                    </a:lnTo>
                    <a:lnTo>
                      <a:pt x="657" y="2219"/>
                    </a:lnTo>
                    <a:lnTo>
                      <a:pt x="671" y="2225"/>
                    </a:lnTo>
                    <a:lnTo>
                      <a:pt x="686" y="2233"/>
                    </a:lnTo>
                    <a:lnTo>
                      <a:pt x="697" y="2236"/>
                    </a:lnTo>
                    <a:lnTo>
                      <a:pt x="712" y="2240"/>
                    </a:lnTo>
                    <a:lnTo>
                      <a:pt x="724" y="2242"/>
                    </a:lnTo>
                    <a:lnTo>
                      <a:pt x="739" y="2244"/>
                    </a:lnTo>
                    <a:lnTo>
                      <a:pt x="750" y="2244"/>
                    </a:lnTo>
                    <a:lnTo>
                      <a:pt x="764" y="2246"/>
                    </a:lnTo>
                    <a:lnTo>
                      <a:pt x="777" y="2244"/>
                    </a:lnTo>
                    <a:lnTo>
                      <a:pt x="790" y="2242"/>
                    </a:lnTo>
                    <a:lnTo>
                      <a:pt x="804" y="2240"/>
                    </a:lnTo>
                    <a:lnTo>
                      <a:pt x="813" y="2235"/>
                    </a:lnTo>
                    <a:lnTo>
                      <a:pt x="824" y="2231"/>
                    </a:lnTo>
                    <a:lnTo>
                      <a:pt x="838" y="2225"/>
                    </a:lnTo>
                    <a:lnTo>
                      <a:pt x="847" y="2217"/>
                    </a:lnTo>
                    <a:lnTo>
                      <a:pt x="859" y="2212"/>
                    </a:lnTo>
                    <a:lnTo>
                      <a:pt x="868" y="2202"/>
                    </a:lnTo>
                    <a:lnTo>
                      <a:pt x="876" y="2197"/>
                    </a:lnTo>
                    <a:lnTo>
                      <a:pt x="883" y="2185"/>
                    </a:lnTo>
                    <a:lnTo>
                      <a:pt x="893" y="2176"/>
                    </a:lnTo>
                    <a:lnTo>
                      <a:pt x="899" y="2164"/>
                    </a:lnTo>
                    <a:lnTo>
                      <a:pt x="906" y="2153"/>
                    </a:lnTo>
                    <a:lnTo>
                      <a:pt x="914" y="2141"/>
                    </a:lnTo>
                    <a:lnTo>
                      <a:pt x="921" y="2128"/>
                    </a:lnTo>
                    <a:lnTo>
                      <a:pt x="927" y="2115"/>
                    </a:lnTo>
                    <a:lnTo>
                      <a:pt x="933" y="2102"/>
                    </a:lnTo>
                    <a:lnTo>
                      <a:pt x="938" y="2088"/>
                    </a:lnTo>
                    <a:lnTo>
                      <a:pt x="940" y="2071"/>
                    </a:lnTo>
                    <a:lnTo>
                      <a:pt x="946" y="2058"/>
                    </a:lnTo>
                    <a:lnTo>
                      <a:pt x="950" y="2043"/>
                    </a:lnTo>
                    <a:lnTo>
                      <a:pt x="954" y="2026"/>
                    </a:lnTo>
                    <a:lnTo>
                      <a:pt x="957" y="2008"/>
                    </a:lnTo>
                    <a:lnTo>
                      <a:pt x="959" y="1991"/>
                    </a:lnTo>
                    <a:lnTo>
                      <a:pt x="963" y="1976"/>
                    </a:lnTo>
                    <a:lnTo>
                      <a:pt x="965" y="1959"/>
                    </a:lnTo>
                    <a:lnTo>
                      <a:pt x="969" y="1942"/>
                    </a:lnTo>
                    <a:lnTo>
                      <a:pt x="969" y="1923"/>
                    </a:lnTo>
                    <a:lnTo>
                      <a:pt x="971" y="1906"/>
                    </a:lnTo>
                    <a:lnTo>
                      <a:pt x="973" y="1887"/>
                    </a:lnTo>
                    <a:lnTo>
                      <a:pt x="973" y="1868"/>
                    </a:lnTo>
                    <a:lnTo>
                      <a:pt x="975" y="1851"/>
                    </a:lnTo>
                    <a:lnTo>
                      <a:pt x="976" y="1832"/>
                    </a:lnTo>
                    <a:lnTo>
                      <a:pt x="975" y="1815"/>
                    </a:lnTo>
                    <a:lnTo>
                      <a:pt x="975" y="1796"/>
                    </a:lnTo>
                    <a:lnTo>
                      <a:pt x="975" y="1777"/>
                    </a:lnTo>
                    <a:lnTo>
                      <a:pt x="975" y="1758"/>
                    </a:lnTo>
                    <a:lnTo>
                      <a:pt x="975" y="1739"/>
                    </a:lnTo>
                    <a:lnTo>
                      <a:pt x="973" y="1720"/>
                    </a:lnTo>
                    <a:lnTo>
                      <a:pt x="973" y="1703"/>
                    </a:lnTo>
                    <a:lnTo>
                      <a:pt x="971" y="1684"/>
                    </a:lnTo>
                    <a:lnTo>
                      <a:pt x="969" y="1665"/>
                    </a:lnTo>
                    <a:lnTo>
                      <a:pt x="969" y="1647"/>
                    </a:lnTo>
                    <a:lnTo>
                      <a:pt x="967" y="1630"/>
                    </a:lnTo>
                    <a:lnTo>
                      <a:pt x="965" y="1613"/>
                    </a:lnTo>
                    <a:lnTo>
                      <a:pt x="963" y="1594"/>
                    </a:lnTo>
                    <a:lnTo>
                      <a:pt x="961" y="1577"/>
                    </a:lnTo>
                    <a:lnTo>
                      <a:pt x="959" y="1560"/>
                    </a:lnTo>
                    <a:lnTo>
                      <a:pt x="959" y="1545"/>
                    </a:lnTo>
                    <a:lnTo>
                      <a:pt x="956" y="1528"/>
                    </a:lnTo>
                    <a:lnTo>
                      <a:pt x="954" y="1513"/>
                    </a:lnTo>
                    <a:lnTo>
                      <a:pt x="950" y="1495"/>
                    </a:lnTo>
                    <a:lnTo>
                      <a:pt x="950" y="1482"/>
                    </a:lnTo>
                    <a:lnTo>
                      <a:pt x="946" y="1467"/>
                    </a:lnTo>
                    <a:lnTo>
                      <a:pt x="944" y="1452"/>
                    </a:lnTo>
                    <a:lnTo>
                      <a:pt x="940" y="1438"/>
                    </a:lnTo>
                    <a:lnTo>
                      <a:pt x="940" y="1427"/>
                    </a:lnTo>
                    <a:lnTo>
                      <a:pt x="937" y="1414"/>
                    </a:lnTo>
                    <a:lnTo>
                      <a:pt x="933" y="1402"/>
                    </a:lnTo>
                    <a:lnTo>
                      <a:pt x="931" y="1391"/>
                    </a:lnTo>
                    <a:lnTo>
                      <a:pt x="931" y="1380"/>
                    </a:lnTo>
                    <a:lnTo>
                      <a:pt x="927" y="1370"/>
                    </a:lnTo>
                    <a:lnTo>
                      <a:pt x="925" y="1361"/>
                    </a:lnTo>
                    <a:lnTo>
                      <a:pt x="923" y="1353"/>
                    </a:lnTo>
                    <a:lnTo>
                      <a:pt x="921" y="1347"/>
                    </a:lnTo>
                    <a:lnTo>
                      <a:pt x="918" y="1343"/>
                    </a:lnTo>
                    <a:lnTo>
                      <a:pt x="912" y="1336"/>
                    </a:lnTo>
                    <a:lnTo>
                      <a:pt x="904" y="1332"/>
                    </a:lnTo>
                    <a:lnTo>
                      <a:pt x="900" y="1330"/>
                    </a:lnTo>
                    <a:lnTo>
                      <a:pt x="895" y="1326"/>
                    </a:lnTo>
                    <a:lnTo>
                      <a:pt x="891" y="1326"/>
                    </a:lnTo>
                    <a:lnTo>
                      <a:pt x="885" y="1324"/>
                    </a:lnTo>
                    <a:lnTo>
                      <a:pt x="881" y="1328"/>
                    </a:lnTo>
                    <a:lnTo>
                      <a:pt x="878" y="1332"/>
                    </a:lnTo>
                    <a:lnTo>
                      <a:pt x="876" y="1340"/>
                    </a:lnTo>
                    <a:lnTo>
                      <a:pt x="876" y="1343"/>
                    </a:lnTo>
                    <a:lnTo>
                      <a:pt x="874" y="1349"/>
                    </a:lnTo>
                    <a:lnTo>
                      <a:pt x="874" y="1357"/>
                    </a:lnTo>
                    <a:lnTo>
                      <a:pt x="876" y="1364"/>
                    </a:lnTo>
                    <a:lnTo>
                      <a:pt x="876" y="1366"/>
                    </a:lnTo>
                    <a:lnTo>
                      <a:pt x="876" y="1370"/>
                    </a:lnTo>
                    <a:lnTo>
                      <a:pt x="876" y="1376"/>
                    </a:lnTo>
                    <a:lnTo>
                      <a:pt x="876" y="1381"/>
                    </a:lnTo>
                    <a:lnTo>
                      <a:pt x="876" y="1385"/>
                    </a:lnTo>
                    <a:lnTo>
                      <a:pt x="878" y="1391"/>
                    </a:lnTo>
                    <a:lnTo>
                      <a:pt x="878" y="1397"/>
                    </a:lnTo>
                    <a:lnTo>
                      <a:pt x="878" y="1404"/>
                    </a:lnTo>
                    <a:lnTo>
                      <a:pt x="878" y="1410"/>
                    </a:lnTo>
                    <a:lnTo>
                      <a:pt x="880" y="1418"/>
                    </a:lnTo>
                    <a:lnTo>
                      <a:pt x="881" y="1423"/>
                    </a:lnTo>
                    <a:lnTo>
                      <a:pt x="883" y="1431"/>
                    </a:lnTo>
                    <a:lnTo>
                      <a:pt x="883" y="1440"/>
                    </a:lnTo>
                    <a:lnTo>
                      <a:pt x="885" y="1450"/>
                    </a:lnTo>
                    <a:lnTo>
                      <a:pt x="885" y="1459"/>
                    </a:lnTo>
                    <a:lnTo>
                      <a:pt x="889" y="1471"/>
                    </a:lnTo>
                    <a:lnTo>
                      <a:pt x="889" y="1480"/>
                    </a:lnTo>
                    <a:lnTo>
                      <a:pt x="891" y="1492"/>
                    </a:lnTo>
                    <a:lnTo>
                      <a:pt x="893" y="1503"/>
                    </a:lnTo>
                    <a:lnTo>
                      <a:pt x="895" y="1514"/>
                    </a:lnTo>
                    <a:lnTo>
                      <a:pt x="897" y="1528"/>
                    </a:lnTo>
                    <a:lnTo>
                      <a:pt x="899" y="1541"/>
                    </a:lnTo>
                    <a:lnTo>
                      <a:pt x="900" y="1554"/>
                    </a:lnTo>
                    <a:lnTo>
                      <a:pt x="904" y="1568"/>
                    </a:lnTo>
                    <a:lnTo>
                      <a:pt x="904" y="1581"/>
                    </a:lnTo>
                    <a:lnTo>
                      <a:pt x="906" y="1594"/>
                    </a:lnTo>
                    <a:lnTo>
                      <a:pt x="906" y="1609"/>
                    </a:lnTo>
                    <a:lnTo>
                      <a:pt x="910" y="1623"/>
                    </a:lnTo>
                    <a:lnTo>
                      <a:pt x="910" y="1638"/>
                    </a:lnTo>
                    <a:lnTo>
                      <a:pt x="912" y="1653"/>
                    </a:lnTo>
                    <a:lnTo>
                      <a:pt x="914" y="1668"/>
                    </a:lnTo>
                    <a:lnTo>
                      <a:pt x="914" y="1684"/>
                    </a:lnTo>
                    <a:lnTo>
                      <a:pt x="916" y="1699"/>
                    </a:lnTo>
                    <a:lnTo>
                      <a:pt x="916" y="1714"/>
                    </a:lnTo>
                    <a:lnTo>
                      <a:pt x="918" y="1729"/>
                    </a:lnTo>
                    <a:lnTo>
                      <a:pt x="919" y="1746"/>
                    </a:lnTo>
                    <a:lnTo>
                      <a:pt x="919" y="1761"/>
                    </a:lnTo>
                    <a:lnTo>
                      <a:pt x="919" y="1777"/>
                    </a:lnTo>
                    <a:lnTo>
                      <a:pt x="919" y="1792"/>
                    </a:lnTo>
                    <a:lnTo>
                      <a:pt x="921" y="1809"/>
                    </a:lnTo>
                    <a:lnTo>
                      <a:pt x="919" y="1822"/>
                    </a:lnTo>
                    <a:lnTo>
                      <a:pt x="919" y="1839"/>
                    </a:lnTo>
                    <a:lnTo>
                      <a:pt x="919" y="1855"/>
                    </a:lnTo>
                    <a:lnTo>
                      <a:pt x="918" y="1870"/>
                    </a:lnTo>
                    <a:lnTo>
                      <a:pt x="916" y="1885"/>
                    </a:lnTo>
                    <a:lnTo>
                      <a:pt x="916" y="1900"/>
                    </a:lnTo>
                    <a:lnTo>
                      <a:pt x="914" y="1913"/>
                    </a:lnTo>
                    <a:lnTo>
                      <a:pt x="914" y="1931"/>
                    </a:lnTo>
                    <a:lnTo>
                      <a:pt x="912" y="1942"/>
                    </a:lnTo>
                    <a:lnTo>
                      <a:pt x="908" y="1957"/>
                    </a:lnTo>
                    <a:lnTo>
                      <a:pt x="906" y="1970"/>
                    </a:lnTo>
                    <a:lnTo>
                      <a:pt x="904" y="1986"/>
                    </a:lnTo>
                    <a:lnTo>
                      <a:pt x="900" y="1997"/>
                    </a:lnTo>
                    <a:lnTo>
                      <a:pt x="897" y="2012"/>
                    </a:lnTo>
                    <a:lnTo>
                      <a:pt x="893" y="2024"/>
                    </a:lnTo>
                    <a:lnTo>
                      <a:pt x="889" y="2037"/>
                    </a:lnTo>
                    <a:lnTo>
                      <a:pt x="885" y="2050"/>
                    </a:lnTo>
                    <a:lnTo>
                      <a:pt x="880" y="2060"/>
                    </a:lnTo>
                    <a:lnTo>
                      <a:pt x="876" y="2071"/>
                    </a:lnTo>
                    <a:lnTo>
                      <a:pt x="870" y="2083"/>
                    </a:lnTo>
                    <a:lnTo>
                      <a:pt x="864" y="2092"/>
                    </a:lnTo>
                    <a:lnTo>
                      <a:pt x="859" y="2102"/>
                    </a:lnTo>
                    <a:lnTo>
                      <a:pt x="851" y="2111"/>
                    </a:lnTo>
                    <a:lnTo>
                      <a:pt x="845" y="2121"/>
                    </a:lnTo>
                    <a:lnTo>
                      <a:pt x="838" y="2128"/>
                    </a:lnTo>
                    <a:lnTo>
                      <a:pt x="830" y="2136"/>
                    </a:lnTo>
                    <a:lnTo>
                      <a:pt x="823" y="2141"/>
                    </a:lnTo>
                    <a:lnTo>
                      <a:pt x="813" y="2149"/>
                    </a:lnTo>
                    <a:lnTo>
                      <a:pt x="805" y="2153"/>
                    </a:lnTo>
                    <a:lnTo>
                      <a:pt x="796" y="2160"/>
                    </a:lnTo>
                    <a:lnTo>
                      <a:pt x="786" y="2162"/>
                    </a:lnTo>
                    <a:lnTo>
                      <a:pt x="777" y="2168"/>
                    </a:lnTo>
                    <a:lnTo>
                      <a:pt x="766" y="2170"/>
                    </a:lnTo>
                    <a:lnTo>
                      <a:pt x="754" y="2170"/>
                    </a:lnTo>
                    <a:lnTo>
                      <a:pt x="743" y="2170"/>
                    </a:lnTo>
                    <a:lnTo>
                      <a:pt x="731" y="2170"/>
                    </a:lnTo>
                    <a:lnTo>
                      <a:pt x="722" y="2170"/>
                    </a:lnTo>
                    <a:lnTo>
                      <a:pt x="710" y="2166"/>
                    </a:lnTo>
                    <a:lnTo>
                      <a:pt x="699" y="2160"/>
                    </a:lnTo>
                    <a:lnTo>
                      <a:pt x="688" y="2159"/>
                    </a:lnTo>
                    <a:lnTo>
                      <a:pt x="676" y="2151"/>
                    </a:lnTo>
                    <a:lnTo>
                      <a:pt x="665" y="2143"/>
                    </a:lnTo>
                    <a:lnTo>
                      <a:pt x="653" y="2136"/>
                    </a:lnTo>
                    <a:lnTo>
                      <a:pt x="640" y="2130"/>
                    </a:lnTo>
                    <a:lnTo>
                      <a:pt x="631" y="2119"/>
                    </a:lnTo>
                    <a:lnTo>
                      <a:pt x="617" y="2109"/>
                    </a:lnTo>
                    <a:lnTo>
                      <a:pt x="606" y="2098"/>
                    </a:lnTo>
                    <a:lnTo>
                      <a:pt x="595" y="2088"/>
                    </a:lnTo>
                    <a:lnTo>
                      <a:pt x="583" y="2075"/>
                    </a:lnTo>
                    <a:lnTo>
                      <a:pt x="572" y="2062"/>
                    </a:lnTo>
                    <a:lnTo>
                      <a:pt x="558" y="2048"/>
                    </a:lnTo>
                    <a:lnTo>
                      <a:pt x="549" y="2033"/>
                    </a:lnTo>
                    <a:lnTo>
                      <a:pt x="537" y="2018"/>
                    </a:lnTo>
                    <a:lnTo>
                      <a:pt x="524" y="2005"/>
                    </a:lnTo>
                    <a:lnTo>
                      <a:pt x="513" y="1988"/>
                    </a:lnTo>
                    <a:lnTo>
                      <a:pt x="503" y="1970"/>
                    </a:lnTo>
                    <a:lnTo>
                      <a:pt x="492" y="1953"/>
                    </a:lnTo>
                    <a:lnTo>
                      <a:pt x="479" y="1936"/>
                    </a:lnTo>
                    <a:lnTo>
                      <a:pt x="467" y="1919"/>
                    </a:lnTo>
                    <a:lnTo>
                      <a:pt x="456" y="1900"/>
                    </a:lnTo>
                    <a:lnTo>
                      <a:pt x="444" y="1881"/>
                    </a:lnTo>
                    <a:lnTo>
                      <a:pt x="433" y="1862"/>
                    </a:lnTo>
                    <a:lnTo>
                      <a:pt x="422" y="1843"/>
                    </a:lnTo>
                    <a:lnTo>
                      <a:pt x="412" y="1824"/>
                    </a:lnTo>
                    <a:lnTo>
                      <a:pt x="401" y="1805"/>
                    </a:lnTo>
                    <a:lnTo>
                      <a:pt x="389" y="1786"/>
                    </a:lnTo>
                    <a:lnTo>
                      <a:pt x="378" y="1765"/>
                    </a:lnTo>
                    <a:lnTo>
                      <a:pt x="368" y="1744"/>
                    </a:lnTo>
                    <a:lnTo>
                      <a:pt x="357" y="1723"/>
                    </a:lnTo>
                    <a:lnTo>
                      <a:pt x="347" y="1704"/>
                    </a:lnTo>
                    <a:lnTo>
                      <a:pt x="338" y="1682"/>
                    </a:lnTo>
                    <a:lnTo>
                      <a:pt x="328" y="1661"/>
                    </a:lnTo>
                    <a:lnTo>
                      <a:pt x="319" y="1640"/>
                    </a:lnTo>
                    <a:lnTo>
                      <a:pt x="308" y="1621"/>
                    </a:lnTo>
                    <a:lnTo>
                      <a:pt x="300" y="1598"/>
                    </a:lnTo>
                    <a:lnTo>
                      <a:pt x="290" y="1577"/>
                    </a:lnTo>
                    <a:lnTo>
                      <a:pt x="281" y="1558"/>
                    </a:lnTo>
                    <a:lnTo>
                      <a:pt x="271" y="1537"/>
                    </a:lnTo>
                    <a:lnTo>
                      <a:pt x="262" y="1516"/>
                    </a:lnTo>
                    <a:lnTo>
                      <a:pt x="254" y="1497"/>
                    </a:lnTo>
                    <a:lnTo>
                      <a:pt x="245" y="1476"/>
                    </a:lnTo>
                    <a:lnTo>
                      <a:pt x="237" y="1457"/>
                    </a:lnTo>
                    <a:lnTo>
                      <a:pt x="230" y="1438"/>
                    </a:lnTo>
                    <a:lnTo>
                      <a:pt x="220" y="1419"/>
                    </a:lnTo>
                    <a:lnTo>
                      <a:pt x="213" y="1400"/>
                    </a:lnTo>
                    <a:lnTo>
                      <a:pt x="207" y="1381"/>
                    </a:lnTo>
                    <a:lnTo>
                      <a:pt x="199" y="1364"/>
                    </a:lnTo>
                    <a:lnTo>
                      <a:pt x="194" y="1347"/>
                    </a:lnTo>
                    <a:lnTo>
                      <a:pt x="186" y="1330"/>
                    </a:lnTo>
                    <a:lnTo>
                      <a:pt x="180" y="1313"/>
                    </a:lnTo>
                    <a:lnTo>
                      <a:pt x="175" y="1296"/>
                    </a:lnTo>
                    <a:lnTo>
                      <a:pt x="169" y="1283"/>
                    </a:lnTo>
                    <a:lnTo>
                      <a:pt x="165" y="1267"/>
                    </a:lnTo>
                    <a:lnTo>
                      <a:pt x="159" y="1252"/>
                    </a:lnTo>
                    <a:lnTo>
                      <a:pt x="156" y="1239"/>
                    </a:lnTo>
                    <a:lnTo>
                      <a:pt x="150" y="1226"/>
                    </a:lnTo>
                    <a:lnTo>
                      <a:pt x="146" y="1212"/>
                    </a:lnTo>
                    <a:lnTo>
                      <a:pt x="140" y="1197"/>
                    </a:lnTo>
                    <a:lnTo>
                      <a:pt x="138" y="1184"/>
                    </a:lnTo>
                    <a:lnTo>
                      <a:pt x="133" y="1167"/>
                    </a:lnTo>
                    <a:lnTo>
                      <a:pt x="129" y="1152"/>
                    </a:lnTo>
                    <a:lnTo>
                      <a:pt x="125" y="1136"/>
                    </a:lnTo>
                    <a:lnTo>
                      <a:pt x="119" y="1117"/>
                    </a:lnTo>
                    <a:lnTo>
                      <a:pt x="118" y="1100"/>
                    </a:lnTo>
                    <a:lnTo>
                      <a:pt x="112" y="1083"/>
                    </a:lnTo>
                    <a:lnTo>
                      <a:pt x="110" y="1064"/>
                    </a:lnTo>
                    <a:lnTo>
                      <a:pt x="104" y="1043"/>
                    </a:lnTo>
                    <a:lnTo>
                      <a:pt x="102" y="1024"/>
                    </a:lnTo>
                    <a:lnTo>
                      <a:pt x="99" y="1003"/>
                    </a:lnTo>
                    <a:lnTo>
                      <a:pt x="95" y="984"/>
                    </a:lnTo>
                    <a:lnTo>
                      <a:pt x="91" y="963"/>
                    </a:lnTo>
                    <a:lnTo>
                      <a:pt x="89" y="942"/>
                    </a:lnTo>
                    <a:lnTo>
                      <a:pt x="83" y="920"/>
                    </a:lnTo>
                    <a:lnTo>
                      <a:pt x="81" y="899"/>
                    </a:lnTo>
                    <a:lnTo>
                      <a:pt x="78" y="876"/>
                    </a:lnTo>
                    <a:lnTo>
                      <a:pt x="76" y="855"/>
                    </a:lnTo>
                    <a:lnTo>
                      <a:pt x="74" y="832"/>
                    </a:lnTo>
                    <a:lnTo>
                      <a:pt x="70" y="809"/>
                    </a:lnTo>
                    <a:lnTo>
                      <a:pt x="68" y="787"/>
                    </a:lnTo>
                    <a:lnTo>
                      <a:pt x="66" y="766"/>
                    </a:lnTo>
                    <a:lnTo>
                      <a:pt x="64" y="741"/>
                    </a:lnTo>
                    <a:lnTo>
                      <a:pt x="62" y="720"/>
                    </a:lnTo>
                    <a:lnTo>
                      <a:pt x="61" y="695"/>
                    </a:lnTo>
                    <a:lnTo>
                      <a:pt x="61" y="675"/>
                    </a:lnTo>
                    <a:lnTo>
                      <a:pt x="59" y="650"/>
                    </a:lnTo>
                    <a:lnTo>
                      <a:pt x="57" y="629"/>
                    </a:lnTo>
                    <a:lnTo>
                      <a:pt x="57" y="604"/>
                    </a:lnTo>
                    <a:lnTo>
                      <a:pt x="57" y="583"/>
                    </a:lnTo>
                    <a:lnTo>
                      <a:pt x="57" y="561"/>
                    </a:lnTo>
                    <a:lnTo>
                      <a:pt x="57" y="538"/>
                    </a:lnTo>
                    <a:lnTo>
                      <a:pt x="57" y="515"/>
                    </a:lnTo>
                    <a:lnTo>
                      <a:pt x="57" y="494"/>
                    </a:lnTo>
                    <a:lnTo>
                      <a:pt x="57" y="473"/>
                    </a:lnTo>
                    <a:lnTo>
                      <a:pt x="57" y="450"/>
                    </a:lnTo>
                    <a:lnTo>
                      <a:pt x="57" y="429"/>
                    </a:lnTo>
                    <a:lnTo>
                      <a:pt x="61" y="409"/>
                    </a:lnTo>
                    <a:lnTo>
                      <a:pt x="61" y="388"/>
                    </a:lnTo>
                    <a:lnTo>
                      <a:pt x="64" y="369"/>
                    </a:lnTo>
                    <a:lnTo>
                      <a:pt x="64" y="350"/>
                    </a:lnTo>
                    <a:lnTo>
                      <a:pt x="68" y="331"/>
                    </a:lnTo>
                    <a:lnTo>
                      <a:pt x="72" y="312"/>
                    </a:lnTo>
                    <a:lnTo>
                      <a:pt x="74" y="295"/>
                    </a:lnTo>
                    <a:lnTo>
                      <a:pt x="78" y="276"/>
                    </a:lnTo>
                    <a:lnTo>
                      <a:pt x="83" y="260"/>
                    </a:lnTo>
                    <a:lnTo>
                      <a:pt x="85" y="243"/>
                    </a:lnTo>
                    <a:lnTo>
                      <a:pt x="91" y="226"/>
                    </a:lnTo>
                    <a:lnTo>
                      <a:pt x="95" y="211"/>
                    </a:lnTo>
                    <a:lnTo>
                      <a:pt x="102" y="198"/>
                    </a:lnTo>
                    <a:lnTo>
                      <a:pt x="106" y="182"/>
                    </a:lnTo>
                    <a:lnTo>
                      <a:pt x="112" y="171"/>
                    </a:lnTo>
                    <a:lnTo>
                      <a:pt x="119" y="160"/>
                    </a:lnTo>
                    <a:lnTo>
                      <a:pt x="127" y="148"/>
                    </a:lnTo>
                    <a:lnTo>
                      <a:pt x="133" y="135"/>
                    </a:lnTo>
                    <a:lnTo>
                      <a:pt x="140" y="127"/>
                    </a:lnTo>
                    <a:lnTo>
                      <a:pt x="148" y="118"/>
                    </a:lnTo>
                    <a:lnTo>
                      <a:pt x="157" y="110"/>
                    </a:lnTo>
                    <a:lnTo>
                      <a:pt x="165" y="103"/>
                    </a:lnTo>
                    <a:lnTo>
                      <a:pt x="175" y="99"/>
                    </a:lnTo>
                    <a:lnTo>
                      <a:pt x="184" y="91"/>
                    </a:lnTo>
                    <a:lnTo>
                      <a:pt x="195" y="89"/>
                    </a:lnTo>
                    <a:lnTo>
                      <a:pt x="199" y="87"/>
                    </a:lnTo>
                    <a:lnTo>
                      <a:pt x="205" y="87"/>
                    </a:lnTo>
                    <a:lnTo>
                      <a:pt x="211" y="86"/>
                    </a:lnTo>
                    <a:lnTo>
                      <a:pt x="220" y="87"/>
                    </a:lnTo>
                    <a:lnTo>
                      <a:pt x="222" y="87"/>
                    </a:lnTo>
                    <a:lnTo>
                      <a:pt x="226" y="87"/>
                    </a:lnTo>
                    <a:lnTo>
                      <a:pt x="230" y="87"/>
                    </a:lnTo>
                    <a:lnTo>
                      <a:pt x="235" y="89"/>
                    </a:lnTo>
                    <a:lnTo>
                      <a:pt x="239" y="89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62" y="95"/>
                    </a:lnTo>
                    <a:lnTo>
                      <a:pt x="266" y="97"/>
                    </a:lnTo>
                    <a:lnTo>
                      <a:pt x="273" y="99"/>
                    </a:lnTo>
                    <a:lnTo>
                      <a:pt x="277" y="101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6" y="110"/>
                    </a:lnTo>
                    <a:lnTo>
                      <a:pt x="302" y="114"/>
                    </a:lnTo>
                    <a:lnTo>
                      <a:pt x="308" y="118"/>
                    </a:lnTo>
                    <a:lnTo>
                      <a:pt x="311" y="122"/>
                    </a:lnTo>
                    <a:lnTo>
                      <a:pt x="319" y="127"/>
                    </a:lnTo>
                    <a:lnTo>
                      <a:pt x="325" y="131"/>
                    </a:lnTo>
                    <a:lnTo>
                      <a:pt x="330" y="135"/>
                    </a:lnTo>
                    <a:lnTo>
                      <a:pt x="338" y="141"/>
                    </a:lnTo>
                    <a:lnTo>
                      <a:pt x="346" y="146"/>
                    </a:lnTo>
                    <a:lnTo>
                      <a:pt x="351" y="152"/>
                    </a:lnTo>
                    <a:lnTo>
                      <a:pt x="357" y="158"/>
                    </a:lnTo>
                    <a:lnTo>
                      <a:pt x="365" y="163"/>
                    </a:lnTo>
                    <a:lnTo>
                      <a:pt x="370" y="169"/>
                    </a:lnTo>
                    <a:lnTo>
                      <a:pt x="378" y="177"/>
                    </a:lnTo>
                    <a:lnTo>
                      <a:pt x="384" y="182"/>
                    </a:lnTo>
                    <a:lnTo>
                      <a:pt x="393" y="190"/>
                    </a:lnTo>
                    <a:lnTo>
                      <a:pt x="399" y="200"/>
                    </a:lnTo>
                    <a:lnTo>
                      <a:pt x="406" y="207"/>
                    </a:lnTo>
                    <a:lnTo>
                      <a:pt x="412" y="217"/>
                    </a:lnTo>
                    <a:lnTo>
                      <a:pt x="422" y="226"/>
                    </a:lnTo>
                    <a:lnTo>
                      <a:pt x="427" y="236"/>
                    </a:lnTo>
                    <a:lnTo>
                      <a:pt x="433" y="243"/>
                    </a:lnTo>
                    <a:lnTo>
                      <a:pt x="441" y="255"/>
                    </a:lnTo>
                    <a:lnTo>
                      <a:pt x="448" y="264"/>
                    </a:lnTo>
                    <a:lnTo>
                      <a:pt x="458" y="276"/>
                    </a:lnTo>
                    <a:lnTo>
                      <a:pt x="465" y="287"/>
                    </a:lnTo>
                    <a:lnTo>
                      <a:pt x="471" y="298"/>
                    </a:lnTo>
                    <a:lnTo>
                      <a:pt x="479" y="310"/>
                    </a:lnTo>
                    <a:lnTo>
                      <a:pt x="486" y="321"/>
                    </a:lnTo>
                    <a:lnTo>
                      <a:pt x="494" y="334"/>
                    </a:lnTo>
                    <a:lnTo>
                      <a:pt x="501" y="348"/>
                    </a:lnTo>
                    <a:lnTo>
                      <a:pt x="509" y="363"/>
                    </a:lnTo>
                    <a:lnTo>
                      <a:pt x="517" y="376"/>
                    </a:lnTo>
                    <a:lnTo>
                      <a:pt x="522" y="391"/>
                    </a:lnTo>
                    <a:lnTo>
                      <a:pt x="530" y="407"/>
                    </a:lnTo>
                    <a:lnTo>
                      <a:pt x="539" y="422"/>
                    </a:lnTo>
                    <a:lnTo>
                      <a:pt x="547" y="437"/>
                    </a:lnTo>
                    <a:lnTo>
                      <a:pt x="555" y="454"/>
                    </a:lnTo>
                    <a:lnTo>
                      <a:pt x="560" y="471"/>
                    </a:lnTo>
                    <a:lnTo>
                      <a:pt x="568" y="488"/>
                    </a:lnTo>
                    <a:lnTo>
                      <a:pt x="575" y="507"/>
                    </a:lnTo>
                    <a:lnTo>
                      <a:pt x="577" y="511"/>
                    </a:lnTo>
                    <a:lnTo>
                      <a:pt x="581" y="517"/>
                    </a:lnTo>
                    <a:lnTo>
                      <a:pt x="583" y="523"/>
                    </a:lnTo>
                    <a:lnTo>
                      <a:pt x="585" y="528"/>
                    </a:lnTo>
                    <a:lnTo>
                      <a:pt x="585" y="532"/>
                    </a:lnTo>
                    <a:lnTo>
                      <a:pt x="589" y="538"/>
                    </a:lnTo>
                    <a:lnTo>
                      <a:pt x="591" y="543"/>
                    </a:lnTo>
                    <a:lnTo>
                      <a:pt x="593" y="547"/>
                    </a:lnTo>
                    <a:lnTo>
                      <a:pt x="595" y="553"/>
                    </a:lnTo>
                    <a:lnTo>
                      <a:pt x="596" y="557"/>
                    </a:lnTo>
                    <a:lnTo>
                      <a:pt x="598" y="562"/>
                    </a:lnTo>
                    <a:lnTo>
                      <a:pt x="600" y="566"/>
                    </a:lnTo>
                    <a:lnTo>
                      <a:pt x="604" y="574"/>
                    </a:lnTo>
                    <a:lnTo>
                      <a:pt x="610" y="580"/>
                    </a:lnTo>
                    <a:lnTo>
                      <a:pt x="612" y="583"/>
                    </a:lnTo>
                    <a:lnTo>
                      <a:pt x="615" y="585"/>
                    </a:lnTo>
                    <a:lnTo>
                      <a:pt x="621" y="585"/>
                    </a:lnTo>
                    <a:lnTo>
                      <a:pt x="623" y="583"/>
                    </a:lnTo>
                    <a:lnTo>
                      <a:pt x="625" y="581"/>
                    </a:lnTo>
                    <a:lnTo>
                      <a:pt x="627" y="578"/>
                    </a:lnTo>
                    <a:lnTo>
                      <a:pt x="631" y="574"/>
                    </a:lnTo>
                    <a:lnTo>
                      <a:pt x="631" y="570"/>
                    </a:lnTo>
                    <a:lnTo>
                      <a:pt x="633" y="564"/>
                    </a:lnTo>
                    <a:lnTo>
                      <a:pt x="634" y="557"/>
                    </a:lnTo>
                    <a:lnTo>
                      <a:pt x="638" y="551"/>
                    </a:lnTo>
                    <a:lnTo>
                      <a:pt x="640" y="54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5095875" y="3905250"/>
                <a:ext cx="704850" cy="771525"/>
              </a:xfrm>
              <a:custGeom>
                <a:avLst/>
                <a:gdLst>
                  <a:gd name="T0" fmla="*/ 21 w 529"/>
                  <a:gd name="T1" fmla="*/ 74 h 577"/>
                  <a:gd name="T2" fmla="*/ 44 w 529"/>
                  <a:gd name="T3" fmla="*/ 62 h 577"/>
                  <a:gd name="T4" fmla="*/ 78 w 529"/>
                  <a:gd name="T5" fmla="*/ 51 h 577"/>
                  <a:gd name="T6" fmla="*/ 118 w 529"/>
                  <a:gd name="T7" fmla="*/ 38 h 577"/>
                  <a:gd name="T8" fmla="*/ 164 w 529"/>
                  <a:gd name="T9" fmla="*/ 24 h 577"/>
                  <a:gd name="T10" fmla="*/ 215 w 529"/>
                  <a:gd name="T11" fmla="*/ 13 h 577"/>
                  <a:gd name="T12" fmla="*/ 266 w 529"/>
                  <a:gd name="T13" fmla="*/ 5 h 577"/>
                  <a:gd name="T14" fmla="*/ 320 w 529"/>
                  <a:gd name="T15" fmla="*/ 2 h 577"/>
                  <a:gd name="T16" fmla="*/ 371 w 529"/>
                  <a:gd name="T17" fmla="*/ 2 h 577"/>
                  <a:gd name="T18" fmla="*/ 418 w 529"/>
                  <a:gd name="T19" fmla="*/ 9 h 577"/>
                  <a:gd name="T20" fmla="*/ 458 w 529"/>
                  <a:gd name="T21" fmla="*/ 22 h 577"/>
                  <a:gd name="T22" fmla="*/ 492 w 529"/>
                  <a:gd name="T23" fmla="*/ 47 h 577"/>
                  <a:gd name="T24" fmla="*/ 519 w 529"/>
                  <a:gd name="T25" fmla="*/ 79 h 577"/>
                  <a:gd name="T26" fmla="*/ 527 w 529"/>
                  <a:gd name="T27" fmla="*/ 117 h 577"/>
                  <a:gd name="T28" fmla="*/ 527 w 529"/>
                  <a:gd name="T29" fmla="*/ 161 h 577"/>
                  <a:gd name="T30" fmla="*/ 511 w 529"/>
                  <a:gd name="T31" fmla="*/ 207 h 577"/>
                  <a:gd name="T32" fmla="*/ 491 w 529"/>
                  <a:gd name="T33" fmla="*/ 254 h 577"/>
                  <a:gd name="T34" fmla="*/ 462 w 529"/>
                  <a:gd name="T35" fmla="*/ 302 h 577"/>
                  <a:gd name="T36" fmla="*/ 428 w 529"/>
                  <a:gd name="T37" fmla="*/ 351 h 577"/>
                  <a:gd name="T38" fmla="*/ 390 w 529"/>
                  <a:gd name="T39" fmla="*/ 395 h 577"/>
                  <a:gd name="T40" fmla="*/ 354 w 529"/>
                  <a:gd name="T41" fmla="*/ 435 h 577"/>
                  <a:gd name="T42" fmla="*/ 318 w 529"/>
                  <a:gd name="T43" fmla="*/ 473 h 577"/>
                  <a:gd name="T44" fmla="*/ 283 w 529"/>
                  <a:gd name="T45" fmla="*/ 505 h 577"/>
                  <a:gd name="T46" fmla="*/ 257 w 529"/>
                  <a:gd name="T47" fmla="*/ 530 h 577"/>
                  <a:gd name="T48" fmla="*/ 232 w 529"/>
                  <a:gd name="T49" fmla="*/ 553 h 577"/>
                  <a:gd name="T50" fmla="*/ 204 w 529"/>
                  <a:gd name="T51" fmla="*/ 564 h 577"/>
                  <a:gd name="T52" fmla="*/ 175 w 529"/>
                  <a:gd name="T53" fmla="*/ 573 h 577"/>
                  <a:gd name="T54" fmla="*/ 152 w 529"/>
                  <a:gd name="T55" fmla="*/ 577 h 577"/>
                  <a:gd name="T56" fmla="*/ 133 w 529"/>
                  <a:gd name="T57" fmla="*/ 562 h 577"/>
                  <a:gd name="T58" fmla="*/ 147 w 529"/>
                  <a:gd name="T59" fmla="*/ 541 h 577"/>
                  <a:gd name="T60" fmla="*/ 173 w 529"/>
                  <a:gd name="T61" fmla="*/ 516 h 577"/>
                  <a:gd name="T62" fmla="*/ 198 w 529"/>
                  <a:gd name="T63" fmla="*/ 497 h 577"/>
                  <a:gd name="T64" fmla="*/ 226 w 529"/>
                  <a:gd name="T65" fmla="*/ 469 h 577"/>
                  <a:gd name="T66" fmla="*/ 261 w 529"/>
                  <a:gd name="T67" fmla="*/ 440 h 577"/>
                  <a:gd name="T68" fmla="*/ 295 w 529"/>
                  <a:gd name="T69" fmla="*/ 406 h 577"/>
                  <a:gd name="T70" fmla="*/ 327 w 529"/>
                  <a:gd name="T71" fmla="*/ 370 h 577"/>
                  <a:gd name="T72" fmla="*/ 363 w 529"/>
                  <a:gd name="T73" fmla="*/ 332 h 577"/>
                  <a:gd name="T74" fmla="*/ 394 w 529"/>
                  <a:gd name="T75" fmla="*/ 292 h 577"/>
                  <a:gd name="T76" fmla="*/ 420 w 529"/>
                  <a:gd name="T77" fmla="*/ 254 h 577"/>
                  <a:gd name="T78" fmla="*/ 445 w 529"/>
                  <a:gd name="T79" fmla="*/ 218 h 577"/>
                  <a:gd name="T80" fmla="*/ 456 w 529"/>
                  <a:gd name="T81" fmla="*/ 182 h 577"/>
                  <a:gd name="T82" fmla="*/ 464 w 529"/>
                  <a:gd name="T83" fmla="*/ 150 h 577"/>
                  <a:gd name="T84" fmla="*/ 460 w 529"/>
                  <a:gd name="T85" fmla="*/ 121 h 577"/>
                  <a:gd name="T86" fmla="*/ 445 w 529"/>
                  <a:gd name="T87" fmla="*/ 97 h 577"/>
                  <a:gd name="T88" fmla="*/ 426 w 529"/>
                  <a:gd name="T89" fmla="*/ 79 h 577"/>
                  <a:gd name="T90" fmla="*/ 397 w 529"/>
                  <a:gd name="T91" fmla="*/ 68 h 577"/>
                  <a:gd name="T92" fmla="*/ 365 w 529"/>
                  <a:gd name="T93" fmla="*/ 60 h 577"/>
                  <a:gd name="T94" fmla="*/ 331 w 529"/>
                  <a:gd name="T95" fmla="*/ 59 h 577"/>
                  <a:gd name="T96" fmla="*/ 293 w 529"/>
                  <a:gd name="T97" fmla="*/ 62 h 577"/>
                  <a:gd name="T98" fmla="*/ 253 w 529"/>
                  <a:gd name="T99" fmla="*/ 68 h 577"/>
                  <a:gd name="T100" fmla="*/ 215 w 529"/>
                  <a:gd name="T101" fmla="*/ 76 h 577"/>
                  <a:gd name="T102" fmla="*/ 175 w 529"/>
                  <a:gd name="T103" fmla="*/ 85 h 577"/>
                  <a:gd name="T104" fmla="*/ 141 w 529"/>
                  <a:gd name="T105" fmla="*/ 97 h 577"/>
                  <a:gd name="T106" fmla="*/ 107 w 529"/>
                  <a:gd name="T107" fmla="*/ 104 h 577"/>
                  <a:gd name="T108" fmla="*/ 78 w 529"/>
                  <a:gd name="T109" fmla="*/ 114 h 577"/>
                  <a:gd name="T110" fmla="*/ 46 w 529"/>
                  <a:gd name="T111" fmla="*/ 125 h 577"/>
                  <a:gd name="T112" fmla="*/ 19 w 529"/>
                  <a:gd name="T113" fmla="*/ 131 h 577"/>
                  <a:gd name="T114" fmla="*/ 2 w 529"/>
                  <a:gd name="T115" fmla="*/ 117 h 577"/>
                  <a:gd name="T116" fmla="*/ 4 w 529"/>
                  <a:gd name="T117" fmla="*/ 95 h 5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9"/>
                  <a:gd name="T178" fmla="*/ 0 h 577"/>
                  <a:gd name="T179" fmla="*/ 529 w 529"/>
                  <a:gd name="T180" fmla="*/ 577 h 5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9" h="577">
                    <a:moveTo>
                      <a:pt x="8" y="85"/>
                    </a:moveTo>
                    <a:lnTo>
                      <a:pt x="10" y="81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29" y="70"/>
                    </a:lnTo>
                    <a:lnTo>
                      <a:pt x="35" y="68"/>
                    </a:lnTo>
                    <a:lnTo>
                      <a:pt x="38" y="66"/>
                    </a:lnTo>
                    <a:lnTo>
                      <a:pt x="44" y="62"/>
                    </a:lnTo>
                    <a:lnTo>
                      <a:pt x="52" y="60"/>
                    </a:lnTo>
                    <a:lnTo>
                      <a:pt x="57" y="59"/>
                    </a:lnTo>
                    <a:lnTo>
                      <a:pt x="63" y="57"/>
                    </a:lnTo>
                    <a:lnTo>
                      <a:pt x="71" y="53"/>
                    </a:lnTo>
                    <a:lnTo>
                      <a:pt x="78" y="51"/>
                    </a:lnTo>
                    <a:lnTo>
                      <a:pt x="86" y="49"/>
                    </a:lnTo>
                    <a:lnTo>
                      <a:pt x="93" y="45"/>
                    </a:lnTo>
                    <a:lnTo>
                      <a:pt x="101" y="41"/>
                    </a:lnTo>
                    <a:lnTo>
                      <a:pt x="109" y="41"/>
                    </a:lnTo>
                    <a:lnTo>
                      <a:pt x="118" y="38"/>
                    </a:lnTo>
                    <a:lnTo>
                      <a:pt x="128" y="34"/>
                    </a:lnTo>
                    <a:lnTo>
                      <a:pt x="135" y="32"/>
                    </a:lnTo>
                    <a:lnTo>
                      <a:pt x="145" y="30"/>
                    </a:lnTo>
                    <a:lnTo>
                      <a:pt x="154" y="28"/>
                    </a:lnTo>
                    <a:lnTo>
                      <a:pt x="164" y="24"/>
                    </a:lnTo>
                    <a:lnTo>
                      <a:pt x="173" y="22"/>
                    </a:lnTo>
                    <a:lnTo>
                      <a:pt x="185" y="21"/>
                    </a:lnTo>
                    <a:lnTo>
                      <a:pt x="194" y="19"/>
                    </a:lnTo>
                    <a:lnTo>
                      <a:pt x="206" y="15"/>
                    </a:lnTo>
                    <a:lnTo>
                      <a:pt x="215" y="13"/>
                    </a:lnTo>
                    <a:lnTo>
                      <a:pt x="226" y="13"/>
                    </a:lnTo>
                    <a:lnTo>
                      <a:pt x="236" y="11"/>
                    </a:lnTo>
                    <a:lnTo>
                      <a:pt x="245" y="7"/>
                    </a:lnTo>
                    <a:lnTo>
                      <a:pt x="257" y="5"/>
                    </a:lnTo>
                    <a:lnTo>
                      <a:pt x="266" y="5"/>
                    </a:lnTo>
                    <a:lnTo>
                      <a:pt x="278" y="3"/>
                    </a:lnTo>
                    <a:lnTo>
                      <a:pt x="289" y="3"/>
                    </a:lnTo>
                    <a:lnTo>
                      <a:pt x="299" y="2"/>
                    </a:lnTo>
                    <a:lnTo>
                      <a:pt x="308" y="2"/>
                    </a:lnTo>
                    <a:lnTo>
                      <a:pt x="320" y="2"/>
                    </a:lnTo>
                    <a:lnTo>
                      <a:pt x="329" y="0"/>
                    </a:lnTo>
                    <a:lnTo>
                      <a:pt x="339" y="0"/>
                    </a:lnTo>
                    <a:lnTo>
                      <a:pt x="350" y="2"/>
                    </a:lnTo>
                    <a:lnTo>
                      <a:pt x="359" y="2"/>
                    </a:lnTo>
                    <a:lnTo>
                      <a:pt x="371" y="2"/>
                    </a:lnTo>
                    <a:lnTo>
                      <a:pt x="380" y="3"/>
                    </a:lnTo>
                    <a:lnTo>
                      <a:pt x="390" y="5"/>
                    </a:lnTo>
                    <a:lnTo>
                      <a:pt x="399" y="5"/>
                    </a:lnTo>
                    <a:lnTo>
                      <a:pt x="409" y="7"/>
                    </a:lnTo>
                    <a:lnTo>
                      <a:pt x="418" y="9"/>
                    </a:lnTo>
                    <a:lnTo>
                      <a:pt x="428" y="13"/>
                    </a:lnTo>
                    <a:lnTo>
                      <a:pt x="435" y="13"/>
                    </a:lnTo>
                    <a:lnTo>
                      <a:pt x="443" y="17"/>
                    </a:lnTo>
                    <a:lnTo>
                      <a:pt x="451" y="21"/>
                    </a:lnTo>
                    <a:lnTo>
                      <a:pt x="458" y="22"/>
                    </a:lnTo>
                    <a:lnTo>
                      <a:pt x="466" y="28"/>
                    </a:lnTo>
                    <a:lnTo>
                      <a:pt x="473" y="32"/>
                    </a:lnTo>
                    <a:lnTo>
                      <a:pt x="481" y="36"/>
                    </a:lnTo>
                    <a:lnTo>
                      <a:pt x="487" y="41"/>
                    </a:lnTo>
                    <a:lnTo>
                      <a:pt x="492" y="47"/>
                    </a:lnTo>
                    <a:lnTo>
                      <a:pt x="500" y="53"/>
                    </a:lnTo>
                    <a:lnTo>
                      <a:pt x="504" y="59"/>
                    </a:lnTo>
                    <a:lnTo>
                      <a:pt x="510" y="68"/>
                    </a:lnTo>
                    <a:lnTo>
                      <a:pt x="513" y="74"/>
                    </a:lnTo>
                    <a:lnTo>
                      <a:pt x="519" y="79"/>
                    </a:lnTo>
                    <a:lnTo>
                      <a:pt x="521" y="87"/>
                    </a:lnTo>
                    <a:lnTo>
                      <a:pt x="525" y="97"/>
                    </a:lnTo>
                    <a:lnTo>
                      <a:pt x="527" y="102"/>
                    </a:lnTo>
                    <a:lnTo>
                      <a:pt x="527" y="110"/>
                    </a:lnTo>
                    <a:lnTo>
                      <a:pt x="527" y="117"/>
                    </a:lnTo>
                    <a:lnTo>
                      <a:pt x="529" y="127"/>
                    </a:lnTo>
                    <a:lnTo>
                      <a:pt x="529" y="135"/>
                    </a:lnTo>
                    <a:lnTo>
                      <a:pt x="527" y="144"/>
                    </a:lnTo>
                    <a:lnTo>
                      <a:pt x="527" y="152"/>
                    </a:lnTo>
                    <a:lnTo>
                      <a:pt x="527" y="161"/>
                    </a:lnTo>
                    <a:lnTo>
                      <a:pt x="523" y="169"/>
                    </a:lnTo>
                    <a:lnTo>
                      <a:pt x="521" y="178"/>
                    </a:lnTo>
                    <a:lnTo>
                      <a:pt x="519" y="188"/>
                    </a:lnTo>
                    <a:lnTo>
                      <a:pt x="517" y="197"/>
                    </a:lnTo>
                    <a:lnTo>
                      <a:pt x="511" y="207"/>
                    </a:lnTo>
                    <a:lnTo>
                      <a:pt x="510" y="216"/>
                    </a:lnTo>
                    <a:lnTo>
                      <a:pt x="504" y="226"/>
                    </a:lnTo>
                    <a:lnTo>
                      <a:pt x="500" y="235"/>
                    </a:lnTo>
                    <a:lnTo>
                      <a:pt x="494" y="245"/>
                    </a:lnTo>
                    <a:lnTo>
                      <a:pt x="491" y="254"/>
                    </a:lnTo>
                    <a:lnTo>
                      <a:pt x="485" y="264"/>
                    </a:lnTo>
                    <a:lnTo>
                      <a:pt x="481" y="273"/>
                    </a:lnTo>
                    <a:lnTo>
                      <a:pt x="473" y="283"/>
                    </a:lnTo>
                    <a:lnTo>
                      <a:pt x="468" y="292"/>
                    </a:lnTo>
                    <a:lnTo>
                      <a:pt x="462" y="302"/>
                    </a:lnTo>
                    <a:lnTo>
                      <a:pt x="454" y="311"/>
                    </a:lnTo>
                    <a:lnTo>
                      <a:pt x="449" y="321"/>
                    </a:lnTo>
                    <a:lnTo>
                      <a:pt x="441" y="330"/>
                    </a:lnTo>
                    <a:lnTo>
                      <a:pt x="435" y="340"/>
                    </a:lnTo>
                    <a:lnTo>
                      <a:pt x="428" y="351"/>
                    </a:lnTo>
                    <a:lnTo>
                      <a:pt x="420" y="359"/>
                    </a:lnTo>
                    <a:lnTo>
                      <a:pt x="413" y="368"/>
                    </a:lnTo>
                    <a:lnTo>
                      <a:pt x="405" y="378"/>
                    </a:lnTo>
                    <a:lnTo>
                      <a:pt x="397" y="385"/>
                    </a:lnTo>
                    <a:lnTo>
                      <a:pt x="390" y="395"/>
                    </a:lnTo>
                    <a:lnTo>
                      <a:pt x="382" y="402"/>
                    </a:lnTo>
                    <a:lnTo>
                      <a:pt x="375" y="412"/>
                    </a:lnTo>
                    <a:lnTo>
                      <a:pt x="369" y="420"/>
                    </a:lnTo>
                    <a:lnTo>
                      <a:pt x="361" y="427"/>
                    </a:lnTo>
                    <a:lnTo>
                      <a:pt x="354" y="435"/>
                    </a:lnTo>
                    <a:lnTo>
                      <a:pt x="344" y="442"/>
                    </a:lnTo>
                    <a:lnTo>
                      <a:pt x="339" y="452"/>
                    </a:lnTo>
                    <a:lnTo>
                      <a:pt x="331" y="458"/>
                    </a:lnTo>
                    <a:lnTo>
                      <a:pt x="323" y="465"/>
                    </a:lnTo>
                    <a:lnTo>
                      <a:pt x="318" y="473"/>
                    </a:lnTo>
                    <a:lnTo>
                      <a:pt x="310" y="480"/>
                    </a:lnTo>
                    <a:lnTo>
                      <a:pt x="304" y="488"/>
                    </a:lnTo>
                    <a:lnTo>
                      <a:pt x="297" y="494"/>
                    </a:lnTo>
                    <a:lnTo>
                      <a:pt x="291" y="497"/>
                    </a:lnTo>
                    <a:lnTo>
                      <a:pt x="283" y="505"/>
                    </a:lnTo>
                    <a:lnTo>
                      <a:pt x="278" y="511"/>
                    </a:lnTo>
                    <a:lnTo>
                      <a:pt x="272" y="515"/>
                    </a:lnTo>
                    <a:lnTo>
                      <a:pt x="266" y="520"/>
                    </a:lnTo>
                    <a:lnTo>
                      <a:pt x="263" y="524"/>
                    </a:lnTo>
                    <a:lnTo>
                      <a:pt x="257" y="530"/>
                    </a:lnTo>
                    <a:lnTo>
                      <a:pt x="253" y="534"/>
                    </a:lnTo>
                    <a:lnTo>
                      <a:pt x="247" y="535"/>
                    </a:lnTo>
                    <a:lnTo>
                      <a:pt x="244" y="541"/>
                    </a:lnTo>
                    <a:lnTo>
                      <a:pt x="236" y="547"/>
                    </a:lnTo>
                    <a:lnTo>
                      <a:pt x="232" y="553"/>
                    </a:lnTo>
                    <a:lnTo>
                      <a:pt x="226" y="553"/>
                    </a:lnTo>
                    <a:lnTo>
                      <a:pt x="221" y="556"/>
                    </a:lnTo>
                    <a:lnTo>
                      <a:pt x="215" y="560"/>
                    </a:lnTo>
                    <a:lnTo>
                      <a:pt x="209" y="562"/>
                    </a:lnTo>
                    <a:lnTo>
                      <a:pt x="204" y="564"/>
                    </a:lnTo>
                    <a:lnTo>
                      <a:pt x="198" y="568"/>
                    </a:lnTo>
                    <a:lnTo>
                      <a:pt x="192" y="570"/>
                    </a:lnTo>
                    <a:lnTo>
                      <a:pt x="188" y="572"/>
                    </a:lnTo>
                    <a:lnTo>
                      <a:pt x="181" y="572"/>
                    </a:lnTo>
                    <a:lnTo>
                      <a:pt x="175" y="573"/>
                    </a:lnTo>
                    <a:lnTo>
                      <a:pt x="171" y="575"/>
                    </a:lnTo>
                    <a:lnTo>
                      <a:pt x="166" y="577"/>
                    </a:lnTo>
                    <a:lnTo>
                      <a:pt x="162" y="577"/>
                    </a:lnTo>
                    <a:lnTo>
                      <a:pt x="156" y="577"/>
                    </a:lnTo>
                    <a:lnTo>
                      <a:pt x="152" y="577"/>
                    </a:lnTo>
                    <a:lnTo>
                      <a:pt x="149" y="577"/>
                    </a:lnTo>
                    <a:lnTo>
                      <a:pt x="141" y="575"/>
                    </a:lnTo>
                    <a:lnTo>
                      <a:pt x="135" y="572"/>
                    </a:lnTo>
                    <a:lnTo>
                      <a:pt x="133" y="568"/>
                    </a:lnTo>
                    <a:lnTo>
                      <a:pt x="133" y="562"/>
                    </a:lnTo>
                    <a:lnTo>
                      <a:pt x="133" y="560"/>
                    </a:lnTo>
                    <a:lnTo>
                      <a:pt x="135" y="554"/>
                    </a:lnTo>
                    <a:lnTo>
                      <a:pt x="137" y="551"/>
                    </a:lnTo>
                    <a:lnTo>
                      <a:pt x="143" y="547"/>
                    </a:lnTo>
                    <a:lnTo>
                      <a:pt x="147" y="541"/>
                    </a:lnTo>
                    <a:lnTo>
                      <a:pt x="152" y="535"/>
                    </a:lnTo>
                    <a:lnTo>
                      <a:pt x="158" y="532"/>
                    </a:lnTo>
                    <a:lnTo>
                      <a:pt x="166" y="524"/>
                    </a:lnTo>
                    <a:lnTo>
                      <a:pt x="169" y="522"/>
                    </a:lnTo>
                    <a:lnTo>
                      <a:pt x="173" y="516"/>
                    </a:lnTo>
                    <a:lnTo>
                      <a:pt x="179" y="515"/>
                    </a:lnTo>
                    <a:lnTo>
                      <a:pt x="183" y="511"/>
                    </a:lnTo>
                    <a:lnTo>
                      <a:pt x="188" y="507"/>
                    </a:lnTo>
                    <a:lnTo>
                      <a:pt x="192" y="501"/>
                    </a:lnTo>
                    <a:lnTo>
                      <a:pt x="198" y="497"/>
                    </a:lnTo>
                    <a:lnTo>
                      <a:pt x="204" y="492"/>
                    </a:lnTo>
                    <a:lnTo>
                      <a:pt x="207" y="488"/>
                    </a:lnTo>
                    <a:lnTo>
                      <a:pt x="215" y="480"/>
                    </a:lnTo>
                    <a:lnTo>
                      <a:pt x="221" y="477"/>
                    </a:lnTo>
                    <a:lnTo>
                      <a:pt x="226" y="469"/>
                    </a:lnTo>
                    <a:lnTo>
                      <a:pt x="234" y="463"/>
                    </a:lnTo>
                    <a:lnTo>
                      <a:pt x="240" y="458"/>
                    </a:lnTo>
                    <a:lnTo>
                      <a:pt x="247" y="452"/>
                    </a:lnTo>
                    <a:lnTo>
                      <a:pt x="253" y="446"/>
                    </a:lnTo>
                    <a:lnTo>
                      <a:pt x="261" y="440"/>
                    </a:lnTo>
                    <a:lnTo>
                      <a:pt x="266" y="433"/>
                    </a:lnTo>
                    <a:lnTo>
                      <a:pt x="274" y="425"/>
                    </a:lnTo>
                    <a:lnTo>
                      <a:pt x="282" y="420"/>
                    </a:lnTo>
                    <a:lnTo>
                      <a:pt x="287" y="414"/>
                    </a:lnTo>
                    <a:lnTo>
                      <a:pt x="295" y="406"/>
                    </a:lnTo>
                    <a:lnTo>
                      <a:pt x="301" y="399"/>
                    </a:lnTo>
                    <a:lnTo>
                      <a:pt x="308" y="391"/>
                    </a:lnTo>
                    <a:lnTo>
                      <a:pt x="316" y="383"/>
                    </a:lnTo>
                    <a:lnTo>
                      <a:pt x="321" y="378"/>
                    </a:lnTo>
                    <a:lnTo>
                      <a:pt x="327" y="370"/>
                    </a:lnTo>
                    <a:lnTo>
                      <a:pt x="337" y="361"/>
                    </a:lnTo>
                    <a:lnTo>
                      <a:pt x="342" y="353"/>
                    </a:lnTo>
                    <a:lnTo>
                      <a:pt x="350" y="347"/>
                    </a:lnTo>
                    <a:lnTo>
                      <a:pt x="356" y="340"/>
                    </a:lnTo>
                    <a:lnTo>
                      <a:pt x="363" y="332"/>
                    </a:lnTo>
                    <a:lnTo>
                      <a:pt x="369" y="325"/>
                    </a:lnTo>
                    <a:lnTo>
                      <a:pt x="377" y="315"/>
                    </a:lnTo>
                    <a:lnTo>
                      <a:pt x="382" y="307"/>
                    </a:lnTo>
                    <a:lnTo>
                      <a:pt x="388" y="300"/>
                    </a:lnTo>
                    <a:lnTo>
                      <a:pt x="394" y="292"/>
                    </a:lnTo>
                    <a:lnTo>
                      <a:pt x="399" y="285"/>
                    </a:lnTo>
                    <a:lnTo>
                      <a:pt x="405" y="277"/>
                    </a:lnTo>
                    <a:lnTo>
                      <a:pt x="411" y="269"/>
                    </a:lnTo>
                    <a:lnTo>
                      <a:pt x="416" y="262"/>
                    </a:lnTo>
                    <a:lnTo>
                      <a:pt x="420" y="254"/>
                    </a:lnTo>
                    <a:lnTo>
                      <a:pt x="426" y="247"/>
                    </a:lnTo>
                    <a:lnTo>
                      <a:pt x="432" y="239"/>
                    </a:lnTo>
                    <a:lnTo>
                      <a:pt x="435" y="233"/>
                    </a:lnTo>
                    <a:lnTo>
                      <a:pt x="439" y="224"/>
                    </a:lnTo>
                    <a:lnTo>
                      <a:pt x="445" y="218"/>
                    </a:lnTo>
                    <a:lnTo>
                      <a:pt x="447" y="211"/>
                    </a:lnTo>
                    <a:lnTo>
                      <a:pt x="449" y="203"/>
                    </a:lnTo>
                    <a:lnTo>
                      <a:pt x="453" y="195"/>
                    </a:lnTo>
                    <a:lnTo>
                      <a:pt x="454" y="188"/>
                    </a:lnTo>
                    <a:lnTo>
                      <a:pt x="456" y="182"/>
                    </a:lnTo>
                    <a:lnTo>
                      <a:pt x="458" y="174"/>
                    </a:lnTo>
                    <a:lnTo>
                      <a:pt x="462" y="169"/>
                    </a:lnTo>
                    <a:lnTo>
                      <a:pt x="462" y="161"/>
                    </a:lnTo>
                    <a:lnTo>
                      <a:pt x="464" y="157"/>
                    </a:lnTo>
                    <a:lnTo>
                      <a:pt x="464" y="150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64" y="133"/>
                    </a:lnTo>
                    <a:lnTo>
                      <a:pt x="462" y="125"/>
                    </a:lnTo>
                    <a:lnTo>
                      <a:pt x="460" y="121"/>
                    </a:lnTo>
                    <a:lnTo>
                      <a:pt x="458" y="116"/>
                    </a:lnTo>
                    <a:lnTo>
                      <a:pt x="456" y="112"/>
                    </a:lnTo>
                    <a:lnTo>
                      <a:pt x="453" y="104"/>
                    </a:lnTo>
                    <a:lnTo>
                      <a:pt x="449" y="100"/>
                    </a:lnTo>
                    <a:lnTo>
                      <a:pt x="445" y="97"/>
                    </a:lnTo>
                    <a:lnTo>
                      <a:pt x="443" y="93"/>
                    </a:lnTo>
                    <a:lnTo>
                      <a:pt x="437" y="87"/>
                    </a:lnTo>
                    <a:lnTo>
                      <a:pt x="434" y="85"/>
                    </a:lnTo>
                    <a:lnTo>
                      <a:pt x="428" y="81"/>
                    </a:lnTo>
                    <a:lnTo>
                      <a:pt x="426" y="79"/>
                    </a:lnTo>
                    <a:lnTo>
                      <a:pt x="418" y="78"/>
                    </a:lnTo>
                    <a:lnTo>
                      <a:pt x="415" y="74"/>
                    </a:lnTo>
                    <a:lnTo>
                      <a:pt x="409" y="72"/>
                    </a:lnTo>
                    <a:lnTo>
                      <a:pt x="403" y="68"/>
                    </a:lnTo>
                    <a:lnTo>
                      <a:pt x="397" y="68"/>
                    </a:lnTo>
                    <a:lnTo>
                      <a:pt x="390" y="66"/>
                    </a:lnTo>
                    <a:lnTo>
                      <a:pt x="384" y="64"/>
                    </a:lnTo>
                    <a:lnTo>
                      <a:pt x="380" y="64"/>
                    </a:lnTo>
                    <a:lnTo>
                      <a:pt x="373" y="62"/>
                    </a:lnTo>
                    <a:lnTo>
                      <a:pt x="365" y="60"/>
                    </a:lnTo>
                    <a:lnTo>
                      <a:pt x="359" y="59"/>
                    </a:lnTo>
                    <a:lnTo>
                      <a:pt x="354" y="59"/>
                    </a:lnTo>
                    <a:lnTo>
                      <a:pt x="344" y="59"/>
                    </a:lnTo>
                    <a:lnTo>
                      <a:pt x="337" y="59"/>
                    </a:lnTo>
                    <a:lnTo>
                      <a:pt x="331" y="59"/>
                    </a:lnTo>
                    <a:lnTo>
                      <a:pt x="323" y="59"/>
                    </a:lnTo>
                    <a:lnTo>
                      <a:pt x="316" y="59"/>
                    </a:lnTo>
                    <a:lnTo>
                      <a:pt x="308" y="59"/>
                    </a:lnTo>
                    <a:lnTo>
                      <a:pt x="301" y="60"/>
                    </a:lnTo>
                    <a:lnTo>
                      <a:pt x="293" y="62"/>
                    </a:lnTo>
                    <a:lnTo>
                      <a:pt x="285" y="62"/>
                    </a:lnTo>
                    <a:lnTo>
                      <a:pt x="278" y="64"/>
                    </a:lnTo>
                    <a:lnTo>
                      <a:pt x="270" y="64"/>
                    </a:lnTo>
                    <a:lnTo>
                      <a:pt x="263" y="68"/>
                    </a:lnTo>
                    <a:lnTo>
                      <a:pt x="253" y="68"/>
                    </a:lnTo>
                    <a:lnTo>
                      <a:pt x="245" y="68"/>
                    </a:lnTo>
                    <a:lnTo>
                      <a:pt x="238" y="70"/>
                    </a:lnTo>
                    <a:lnTo>
                      <a:pt x="230" y="72"/>
                    </a:lnTo>
                    <a:lnTo>
                      <a:pt x="223" y="74"/>
                    </a:lnTo>
                    <a:lnTo>
                      <a:pt x="215" y="76"/>
                    </a:lnTo>
                    <a:lnTo>
                      <a:pt x="207" y="78"/>
                    </a:lnTo>
                    <a:lnTo>
                      <a:pt x="200" y="78"/>
                    </a:lnTo>
                    <a:lnTo>
                      <a:pt x="190" y="79"/>
                    </a:lnTo>
                    <a:lnTo>
                      <a:pt x="183" y="83"/>
                    </a:lnTo>
                    <a:lnTo>
                      <a:pt x="175" y="85"/>
                    </a:lnTo>
                    <a:lnTo>
                      <a:pt x="169" y="87"/>
                    </a:lnTo>
                    <a:lnTo>
                      <a:pt x="162" y="87"/>
                    </a:lnTo>
                    <a:lnTo>
                      <a:pt x="154" y="91"/>
                    </a:lnTo>
                    <a:lnTo>
                      <a:pt x="147" y="93"/>
                    </a:lnTo>
                    <a:lnTo>
                      <a:pt x="141" y="97"/>
                    </a:lnTo>
                    <a:lnTo>
                      <a:pt x="133" y="97"/>
                    </a:lnTo>
                    <a:lnTo>
                      <a:pt x="126" y="98"/>
                    </a:lnTo>
                    <a:lnTo>
                      <a:pt x="120" y="100"/>
                    </a:lnTo>
                    <a:lnTo>
                      <a:pt x="114" y="102"/>
                    </a:lnTo>
                    <a:lnTo>
                      <a:pt x="107" y="104"/>
                    </a:lnTo>
                    <a:lnTo>
                      <a:pt x="101" y="106"/>
                    </a:lnTo>
                    <a:lnTo>
                      <a:pt x="95" y="108"/>
                    </a:lnTo>
                    <a:lnTo>
                      <a:pt x="90" y="110"/>
                    </a:lnTo>
                    <a:lnTo>
                      <a:pt x="84" y="112"/>
                    </a:lnTo>
                    <a:lnTo>
                      <a:pt x="78" y="114"/>
                    </a:lnTo>
                    <a:lnTo>
                      <a:pt x="73" y="114"/>
                    </a:lnTo>
                    <a:lnTo>
                      <a:pt x="69" y="117"/>
                    </a:lnTo>
                    <a:lnTo>
                      <a:pt x="61" y="121"/>
                    </a:lnTo>
                    <a:lnTo>
                      <a:pt x="54" y="123"/>
                    </a:lnTo>
                    <a:lnTo>
                      <a:pt x="46" y="125"/>
                    </a:lnTo>
                    <a:lnTo>
                      <a:pt x="40" y="127"/>
                    </a:lnTo>
                    <a:lnTo>
                      <a:pt x="35" y="129"/>
                    </a:lnTo>
                    <a:lnTo>
                      <a:pt x="29" y="131"/>
                    </a:lnTo>
                    <a:lnTo>
                      <a:pt x="23" y="131"/>
                    </a:lnTo>
                    <a:lnTo>
                      <a:pt x="19" y="131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8" y="125"/>
                    </a:lnTo>
                    <a:lnTo>
                      <a:pt x="4" y="123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8" y="87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3235325" y="5256213"/>
                <a:ext cx="820738" cy="747712"/>
              </a:xfrm>
              <a:custGeom>
                <a:avLst/>
                <a:gdLst>
                  <a:gd name="T0" fmla="*/ 214 w 613"/>
                  <a:gd name="T1" fmla="*/ 50 h 561"/>
                  <a:gd name="T2" fmla="*/ 190 w 613"/>
                  <a:gd name="T3" fmla="*/ 71 h 561"/>
                  <a:gd name="T4" fmla="*/ 161 w 613"/>
                  <a:gd name="T5" fmla="*/ 103 h 561"/>
                  <a:gd name="T6" fmla="*/ 129 w 613"/>
                  <a:gd name="T7" fmla="*/ 137 h 561"/>
                  <a:gd name="T8" fmla="*/ 96 w 613"/>
                  <a:gd name="T9" fmla="*/ 179 h 561"/>
                  <a:gd name="T10" fmla="*/ 68 w 613"/>
                  <a:gd name="T11" fmla="*/ 223 h 561"/>
                  <a:gd name="T12" fmla="*/ 41 w 613"/>
                  <a:gd name="T13" fmla="*/ 270 h 561"/>
                  <a:gd name="T14" fmla="*/ 19 w 613"/>
                  <a:gd name="T15" fmla="*/ 316 h 561"/>
                  <a:gd name="T16" fmla="*/ 3 w 613"/>
                  <a:gd name="T17" fmla="*/ 361 h 561"/>
                  <a:gd name="T18" fmla="*/ 0 w 613"/>
                  <a:gd name="T19" fmla="*/ 407 h 561"/>
                  <a:gd name="T20" fmla="*/ 5 w 613"/>
                  <a:gd name="T21" fmla="*/ 451 h 561"/>
                  <a:gd name="T22" fmla="*/ 24 w 613"/>
                  <a:gd name="T23" fmla="*/ 489 h 561"/>
                  <a:gd name="T24" fmla="*/ 58 w 613"/>
                  <a:gd name="T25" fmla="*/ 525 h 561"/>
                  <a:gd name="T26" fmla="*/ 102 w 613"/>
                  <a:gd name="T27" fmla="*/ 548 h 561"/>
                  <a:gd name="T28" fmla="*/ 150 w 613"/>
                  <a:gd name="T29" fmla="*/ 559 h 561"/>
                  <a:gd name="T30" fmla="*/ 205 w 613"/>
                  <a:gd name="T31" fmla="*/ 561 h 561"/>
                  <a:gd name="T32" fmla="*/ 264 w 613"/>
                  <a:gd name="T33" fmla="*/ 555 h 561"/>
                  <a:gd name="T34" fmla="*/ 323 w 613"/>
                  <a:gd name="T35" fmla="*/ 544 h 561"/>
                  <a:gd name="T36" fmla="*/ 381 w 613"/>
                  <a:gd name="T37" fmla="*/ 525 h 561"/>
                  <a:gd name="T38" fmla="*/ 437 w 613"/>
                  <a:gd name="T39" fmla="*/ 504 h 561"/>
                  <a:gd name="T40" fmla="*/ 488 w 613"/>
                  <a:gd name="T41" fmla="*/ 479 h 561"/>
                  <a:gd name="T42" fmla="*/ 533 w 613"/>
                  <a:gd name="T43" fmla="*/ 455 h 561"/>
                  <a:gd name="T44" fmla="*/ 570 w 613"/>
                  <a:gd name="T45" fmla="*/ 430 h 561"/>
                  <a:gd name="T46" fmla="*/ 596 w 613"/>
                  <a:gd name="T47" fmla="*/ 407 h 561"/>
                  <a:gd name="T48" fmla="*/ 613 w 613"/>
                  <a:gd name="T49" fmla="*/ 384 h 561"/>
                  <a:gd name="T50" fmla="*/ 602 w 613"/>
                  <a:gd name="T51" fmla="*/ 367 h 561"/>
                  <a:gd name="T52" fmla="*/ 577 w 613"/>
                  <a:gd name="T53" fmla="*/ 369 h 561"/>
                  <a:gd name="T54" fmla="*/ 554 w 613"/>
                  <a:gd name="T55" fmla="*/ 379 h 561"/>
                  <a:gd name="T56" fmla="*/ 530 w 613"/>
                  <a:gd name="T57" fmla="*/ 388 h 561"/>
                  <a:gd name="T58" fmla="*/ 499 w 613"/>
                  <a:gd name="T59" fmla="*/ 403 h 561"/>
                  <a:gd name="T60" fmla="*/ 467 w 613"/>
                  <a:gd name="T61" fmla="*/ 417 h 561"/>
                  <a:gd name="T62" fmla="*/ 433 w 613"/>
                  <a:gd name="T63" fmla="*/ 434 h 561"/>
                  <a:gd name="T64" fmla="*/ 397 w 613"/>
                  <a:gd name="T65" fmla="*/ 451 h 561"/>
                  <a:gd name="T66" fmla="*/ 361 w 613"/>
                  <a:gd name="T67" fmla="*/ 466 h 561"/>
                  <a:gd name="T68" fmla="*/ 323 w 613"/>
                  <a:gd name="T69" fmla="*/ 479 h 561"/>
                  <a:gd name="T70" fmla="*/ 286 w 613"/>
                  <a:gd name="T71" fmla="*/ 493 h 561"/>
                  <a:gd name="T72" fmla="*/ 250 w 613"/>
                  <a:gd name="T73" fmla="*/ 500 h 561"/>
                  <a:gd name="T74" fmla="*/ 216 w 613"/>
                  <a:gd name="T75" fmla="*/ 504 h 561"/>
                  <a:gd name="T76" fmla="*/ 186 w 613"/>
                  <a:gd name="T77" fmla="*/ 504 h 561"/>
                  <a:gd name="T78" fmla="*/ 157 w 613"/>
                  <a:gd name="T79" fmla="*/ 498 h 561"/>
                  <a:gd name="T80" fmla="*/ 133 w 613"/>
                  <a:gd name="T81" fmla="*/ 491 h 561"/>
                  <a:gd name="T82" fmla="*/ 108 w 613"/>
                  <a:gd name="T83" fmla="*/ 479 h 561"/>
                  <a:gd name="T84" fmla="*/ 77 w 613"/>
                  <a:gd name="T85" fmla="*/ 445 h 561"/>
                  <a:gd name="T86" fmla="*/ 66 w 613"/>
                  <a:gd name="T87" fmla="*/ 417 h 561"/>
                  <a:gd name="T88" fmla="*/ 62 w 613"/>
                  <a:gd name="T89" fmla="*/ 394 h 561"/>
                  <a:gd name="T90" fmla="*/ 62 w 613"/>
                  <a:gd name="T91" fmla="*/ 367 h 561"/>
                  <a:gd name="T92" fmla="*/ 70 w 613"/>
                  <a:gd name="T93" fmla="*/ 341 h 561"/>
                  <a:gd name="T94" fmla="*/ 83 w 613"/>
                  <a:gd name="T95" fmla="*/ 312 h 561"/>
                  <a:gd name="T96" fmla="*/ 98 w 613"/>
                  <a:gd name="T97" fmla="*/ 284 h 561"/>
                  <a:gd name="T98" fmla="*/ 115 w 613"/>
                  <a:gd name="T99" fmla="*/ 253 h 561"/>
                  <a:gd name="T100" fmla="*/ 134 w 613"/>
                  <a:gd name="T101" fmla="*/ 225 h 561"/>
                  <a:gd name="T102" fmla="*/ 157 w 613"/>
                  <a:gd name="T103" fmla="*/ 198 h 561"/>
                  <a:gd name="T104" fmla="*/ 178 w 613"/>
                  <a:gd name="T105" fmla="*/ 171 h 561"/>
                  <a:gd name="T106" fmla="*/ 201 w 613"/>
                  <a:gd name="T107" fmla="*/ 147 h 561"/>
                  <a:gd name="T108" fmla="*/ 224 w 613"/>
                  <a:gd name="T109" fmla="*/ 124 h 561"/>
                  <a:gd name="T110" fmla="*/ 245 w 613"/>
                  <a:gd name="T111" fmla="*/ 103 h 561"/>
                  <a:gd name="T112" fmla="*/ 277 w 613"/>
                  <a:gd name="T113" fmla="*/ 71 h 561"/>
                  <a:gd name="T114" fmla="*/ 305 w 613"/>
                  <a:gd name="T115" fmla="*/ 48 h 561"/>
                  <a:gd name="T116" fmla="*/ 323 w 613"/>
                  <a:gd name="T117" fmla="*/ 21 h 561"/>
                  <a:gd name="T118" fmla="*/ 315 w 613"/>
                  <a:gd name="T119" fmla="*/ 2 h 561"/>
                  <a:gd name="T120" fmla="*/ 290 w 613"/>
                  <a:gd name="T121" fmla="*/ 4 h 561"/>
                  <a:gd name="T122" fmla="*/ 260 w 613"/>
                  <a:gd name="T123" fmla="*/ 16 h 5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3"/>
                  <a:gd name="T187" fmla="*/ 0 h 561"/>
                  <a:gd name="T188" fmla="*/ 613 w 613"/>
                  <a:gd name="T189" fmla="*/ 561 h 5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3" h="561">
                    <a:moveTo>
                      <a:pt x="239" y="33"/>
                    </a:moveTo>
                    <a:lnTo>
                      <a:pt x="231" y="37"/>
                    </a:lnTo>
                    <a:lnTo>
                      <a:pt x="224" y="42"/>
                    </a:lnTo>
                    <a:lnTo>
                      <a:pt x="220" y="44"/>
                    </a:lnTo>
                    <a:lnTo>
                      <a:pt x="214" y="50"/>
                    </a:lnTo>
                    <a:lnTo>
                      <a:pt x="210" y="54"/>
                    </a:lnTo>
                    <a:lnTo>
                      <a:pt x="205" y="59"/>
                    </a:lnTo>
                    <a:lnTo>
                      <a:pt x="201" y="63"/>
                    </a:lnTo>
                    <a:lnTo>
                      <a:pt x="195" y="69"/>
                    </a:lnTo>
                    <a:lnTo>
                      <a:pt x="190" y="71"/>
                    </a:lnTo>
                    <a:lnTo>
                      <a:pt x="186" y="78"/>
                    </a:lnTo>
                    <a:lnTo>
                      <a:pt x="178" y="84"/>
                    </a:lnTo>
                    <a:lnTo>
                      <a:pt x="174" y="90"/>
                    </a:lnTo>
                    <a:lnTo>
                      <a:pt x="169" y="95"/>
                    </a:lnTo>
                    <a:lnTo>
                      <a:pt x="161" y="103"/>
                    </a:lnTo>
                    <a:lnTo>
                      <a:pt x="155" y="109"/>
                    </a:lnTo>
                    <a:lnTo>
                      <a:pt x="150" y="116"/>
                    </a:lnTo>
                    <a:lnTo>
                      <a:pt x="142" y="124"/>
                    </a:lnTo>
                    <a:lnTo>
                      <a:pt x="136" y="132"/>
                    </a:lnTo>
                    <a:lnTo>
                      <a:pt x="129" y="137"/>
                    </a:lnTo>
                    <a:lnTo>
                      <a:pt x="123" y="147"/>
                    </a:lnTo>
                    <a:lnTo>
                      <a:pt x="117" y="154"/>
                    </a:lnTo>
                    <a:lnTo>
                      <a:pt x="112" y="162"/>
                    </a:lnTo>
                    <a:lnTo>
                      <a:pt x="104" y="170"/>
                    </a:lnTo>
                    <a:lnTo>
                      <a:pt x="96" y="179"/>
                    </a:lnTo>
                    <a:lnTo>
                      <a:pt x="91" y="187"/>
                    </a:lnTo>
                    <a:lnTo>
                      <a:pt x="87" y="196"/>
                    </a:lnTo>
                    <a:lnTo>
                      <a:pt x="77" y="206"/>
                    </a:lnTo>
                    <a:lnTo>
                      <a:pt x="74" y="213"/>
                    </a:lnTo>
                    <a:lnTo>
                      <a:pt x="68" y="223"/>
                    </a:lnTo>
                    <a:lnTo>
                      <a:pt x="62" y="232"/>
                    </a:lnTo>
                    <a:lnTo>
                      <a:pt x="57" y="242"/>
                    </a:lnTo>
                    <a:lnTo>
                      <a:pt x="51" y="251"/>
                    </a:lnTo>
                    <a:lnTo>
                      <a:pt x="45" y="261"/>
                    </a:lnTo>
                    <a:lnTo>
                      <a:pt x="41" y="270"/>
                    </a:lnTo>
                    <a:lnTo>
                      <a:pt x="36" y="278"/>
                    </a:lnTo>
                    <a:lnTo>
                      <a:pt x="32" y="287"/>
                    </a:lnTo>
                    <a:lnTo>
                      <a:pt x="26" y="297"/>
                    </a:lnTo>
                    <a:lnTo>
                      <a:pt x="22" y="306"/>
                    </a:lnTo>
                    <a:lnTo>
                      <a:pt x="19" y="316"/>
                    </a:lnTo>
                    <a:lnTo>
                      <a:pt x="15" y="323"/>
                    </a:lnTo>
                    <a:lnTo>
                      <a:pt x="13" y="333"/>
                    </a:lnTo>
                    <a:lnTo>
                      <a:pt x="9" y="342"/>
                    </a:lnTo>
                    <a:lnTo>
                      <a:pt x="5" y="352"/>
                    </a:lnTo>
                    <a:lnTo>
                      <a:pt x="3" y="361"/>
                    </a:lnTo>
                    <a:lnTo>
                      <a:pt x="3" y="371"/>
                    </a:lnTo>
                    <a:lnTo>
                      <a:pt x="3" y="380"/>
                    </a:lnTo>
                    <a:lnTo>
                      <a:pt x="0" y="388"/>
                    </a:lnTo>
                    <a:lnTo>
                      <a:pt x="0" y="398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4"/>
                    </a:lnTo>
                    <a:lnTo>
                      <a:pt x="3" y="434"/>
                    </a:lnTo>
                    <a:lnTo>
                      <a:pt x="3" y="443"/>
                    </a:lnTo>
                    <a:lnTo>
                      <a:pt x="5" y="451"/>
                    </a:lnTo>
                    <a:lnTo>
                      <a:pt x="9" y="458"/>
                    </a:lnTo>
                    <a:lnTo>
                      <a:pt x="13" y="466"/>
                    </a:lnTo>
                    <a:lnTo>
                      <a:pt x="15" y="474"/>
                    </a:lnTo>
                    <a:lnTo>
                      <a:pt x="20" y="483"/>
                    </a:lnTo>
                    <a:lnTo>
                      <a:pt x="24" y="489"/>
                    </a:lnTo>
                    <a:lnTo>
                      <a:pt x="32" y="498"/>
                    </a:lnTo>
                    <a:lnTo>
                      <a:pt x="38" y="504"/>
                    </a:lnTo>
                    <a:lnTo>
                      <a:pt x="45" y="512"/>
                    </a:lnTo>
                    <a:lnTo>
                      <a:pt x="51" y="517"/>
                    </a:lnTo>
                    <a:lnTo>
                      <a:pt x="58" y="525"/>
                    </a:lnTo>
                    <a:lnTo>
                      <a:pt x="66" y="529"/>
                    </a:lnTo>
                    <a:lnTo>
                      <a:pt x="76" y="534"/>
                    </a:lnTo>
                    <a:lnTo>
                      <a:pt x="83" y="538"/>
                    </a:lnTo>
                    <a:lnTo>
                      <a:pt x="93" y="544"/>
                    </a:lnTo>
                    <a:lnTo>
                      <a:pt x="102" y="548"/>
                    </a:lnTo>
                    <a:lnTo>
                      <a:pt x="112" y="551"/>
                    </a:lnTo>
                    <a:lnTo>
                      <a:pt x="121" y="553"/>
                    </a:lnTo>
                    <a:lnTo>
                      <a:pt x="131" y="555"/>
                    </a:lnTo>
                    <a:lnTo>
                      <a:pt x="140" y="557"/>
                    </a:lnTo>
                    <a:lnTo>
                      <a:pt x="150" y="559"/>
                    </a:lnTo>
                    <a:lnTo>
                      <a:pt x="161" y="561"/>
                    </a:lnTo>
                    <a:lnTo>
                      <a:pt x="172" y="561"/>
                    </a:lnTo>
                    <a:lnTo>
                      <a:pt x="184" y="561"/>
                    </a:lnTo>
                    <a:lnTo>
                      <a:pt x="195" y="561"/>
                    </a:lnTo>
                    <a:lnTo>
                      <a:pt x="205" y="561"/>
                    </a:lnTo>
                    <a:lnTo>
                      <a:pt x="216" y="561"/>
                    </a:lnTo>
                    <a:lnTo>
                      <a:pt x="229" y="561"/>
                    </a:lnTo>
                    <a:lnTo>
                      <a:pt x="241" y="559"/>
                    </a:lnTo>
                    <a:lnTo>
                      <a:pt x="252" y="557"/>
                    </a:lnTo>
                    <a:lnTo>
                      <a:pt x="264" y="555"/>
                    </a:lnTo>
                    <a:lnTo>
                      <a:pt x="275" y="553"/>
                    </a:lnTo>
                    <a:lnTo>
                      <a:pt x="286" y="551"/>
                    </a:lnTo>
                    <a:lnTo>
                      <a:pt x="300" y="550"/>
                    </a:lnTo>
                    <a:lnTo>
                      <a:pt x="311" y="546"/>
                    </a:lnTo>
                    <a:lnTo>
                      <a:pt x="323" y="544"/>
                    </a:lnTo>
                    <a:lnTo>
                      <a:pt x="334" y="540"/>
                    </a:lnTo>
                    <a:lnTo>
                      <a:pt x="345" y="536"/>
                    </a:lnTo>
                    <a:lnTo>
                      <a:pt x="359" y="534"/>
                    </a:lnTo>
                    <a:lnTo>
                      <a:pt x="368" y="529"/>
                    </a:lnTo>
                    <a:lnTo>
                      <a:pt x="381" y="525"/>
                    </a:lnTo>
                    <a:lnTo>
                      <a:pt x="393" y="521"/>
                    </a:lnTo>
                    <a:lnTo>
                      <a:pt x="404" y="515"/>
                    </a:lnTo>
                    <a:lnTo>
                      <a:pt x="414" y="512"/>
                    </a:lnTo>
                    <a:lnTo>
                      <a:pt x="425" y="508"/>
                    </a:lnTo>
                    <a:lnTo>
                      <a:pt x="437" y="504"/>
                    </a:lnTo>
                    <a:lnTo>
                      <a:pt x="446" y="498"/>
                    </a:lnTo>
                    <a:lnTo>
                      <a:pt x="457" y="494"/>
                    </a:lnTo>
                    <a:lnTo>
                      <a:pt x="469" y="489"/>
                    </a:lnTo>
                    <a:lnTo>
                      <a:pt x="478" y="485"/>
                    </a:lnTo>
                    <a:lnTo>
                      <a:pt x="488" y="479"/>
                    </a:lnTo>
                    <a:lnTo>
                      <a:pt x="497" y="474"/>
                    </a:lnTo>
                    <a:lnTo>
                      <a:pt x="507" y="470"/>
                    </a:lnTo>
                    <a:lnTo>
                      <a:pt x="514" y="464"/>
                    </a:lnTo>
                    <a:lnTo>
                      <a:pt x="524" y="460"/>
                    </a:lnTo>
                    <a:lnTo>
                      <a:pt x="533" y="455"/>
                    </a:lnTo>
                    <a:lnTo>
                      <a:pt x="541" y="451"/>
                    </a:lnTo>
                    <a:lnTo>
                      <a:pt x="549" y="445"/>
                    </a:lnTo>
                    <a:lnTo>
                      <a:pt x="554" y="441"/>
                    </a:lnTo>
                    <a:lnTo>
                      <a:pt x="562" y="434"/>
                    </a:lnTo>
                    <a:lnTo>
                      <a:pt x="570" y="430"/>
                    </a:lnTo>
                    <a:lnTo>
                      <a:pt x="575" y="424"/>
                    </a:lnTo>
                    <a:lnTo>
                      <a:pt x="579" y="420"/>
                    </a:lnTo>
                    <a:lnTo>
                      <a:pt x="587" y="417"/>
                    </a:lnTo>
                    <a:lnTo>
                      <a:pt x="590" y="413"/>
                    </a:lnTo>
                    <a:lnTo>
                      <a:pt x="596" y="407"/>
                    </a:lnTo>
                    <a:lnTo>
                      <a:pt x="598" y="405"/>
                    </a:lnTo>
                    <a:lnTo>
                      <a:pt x="602" y="399"/>
                    </a:lnTo>
                    <a:lnTo>
                      <a:pt x="606" y="398"/>
                    </a:lnTo>
                    <a:lnTo>
                      <a:pt x="609" y="390"/>
                    </a:lnTo>
                    <a:lnTo>
                      <a:pt x="613" y="384"/>
                    </a:lnTo>
                    <a:lnTo>
                      <a:pt x="611" y="379"/>
                    </a:lnTo>
                    <a:lnTo>
                      <a:pt x="611" y="375"/>
                    </a:lnTo>
                    <a:lnTo>
                      <a:pt x="608" y="369"/>
                    </a:lnTo>
                    <a:lnTo>
                      <a:pt x="606" y="369"/>
                    </a:lnTo>
                    <a:lnTo>
                      <a:pt x="602" y="367"/>
                    </a:lnTo>
                    <a:lnTo>
                      <a:pt x="596" y="367"/>
                    </a:lnTo>
                    <a:lnTo>
                      <a:pt x="590" y="367"/>
                    </a:lnTo>
                    <a:lnTo>
                      <a:pt x="585" y="369"/>
                    </a:lnTo>
                    <a:lnTo>
                      <a:pt x="579" y="369"/>
                    </a:lnTo>
                    <a:lnTo>
                      <a:pt x="577" y="369"/>
                    </a:lnTo>
                    <a:lnTo>
                      <a:pt x="571" y="371"/>
                    </a:lnTo>
                    <a:lnTo>
                      <a:pt x="570" y="373"/>
                    </a:lnTo>
                    <a:lnTo>
                      <a:pt x="564" y="375"/>
                    </a:lnTo>
                    <a:lnTo>
                      <a:pt x="560" y="377"/>
                    </a:lnTo>
                    <a:lnTo>
                      <a:pt x="554" y="379"/>
                    </a:lnTo>
                    <a:lnTo>
                      <a:pt x="551" y="380"/>
                    </a:lnTo>
                    <a:lnTo>
                      <a:pt x="545" y="382"/>
                    </a:lnTo>
                    <a:lnTo>
                      <a:pt x="539" y="384"/>
                    </a:lnTo>
                    <a:lnTo>
                      <a:pt x="533" y="388"/>
                    </a:lnTo>
                    <a:lnTo>
                      <a:pt x="530" y="388"/>
                    </a:lnTo>
                    <a:lnTo>
                      <a:pt x="524" y="392"/>
                    </a:lnTo>
                    <a:lnTo>
                      <a:pt x="516" y="394"/>
                    </a:lnTo>
                    <a:lnTo>
                      <a:pt x="513" y="398"/>
                    </a:lnTo>
                    <a:lnTo>
                      <a:pt x="505" y="399"/>
                    </a:lnTo>
                    <a:lnTo>
                      <a:pt x="499" y="403"/>
                    </a:lnTo>
                    <a:lnTo>
                      <a:pt x="494" y="405"/>
                    </a:lnTo>
                    <a:lnTo>
                      <a:pt x="488" y="407"/>
                    </a:lnTo>
                    <a:lnTo>
                      <a:pt x="480" y="411"/>
                    </a:lnTo>
                    <a:lnTo>
                      <a:pt x="473" y="415"/>
                    </a:lnTo>
                    <a:lnTo>
                      <a:pt x="467" y="417"/>
                    </a:lnTo>
                    <a:lnTo>
                      <a:pt x="459" y="420"/>
                    </a:lnTo>
                    <a:lnTo>
                      <a:pt x="452" y="424"/>
                    </a:lnTo>
                    <a:lnTo>
                      <a:pt x="444" y="426"/>
                    </a:lnTo>
                    <a:lnTo>
                      <a:pt x="438" y="430"/>
                    </a:lnTo>
                    <a:lnTo>
                      <a:pt x="433" y="434"/>
                    </a:lnTo>
                    <a:lnTo>
                      <a:pt x="423" y="437"/>
                    </a:lnTo>
                    <a:lnTo>
                      <a:pt x="418" y="439"/>
                    </a:lnTo>
                    <a:lnTo>
                      <a:pt x="410" y="443"/>
                    </a:lnTo>
                    <a:lnTo>
                      <a:pt x="404" y="447"/>
                    </a:lnTo>
                    <a:lnTo>
                      <a:pt x="397" y="451"/>
                    </a:lnTo>
                    <a:lnTo>
                      <a:pt x="387" y="453"/>
                    </a:lnTo>
                    <a:lnTo>
                      <a:pt x="381" y="456"/>
                    </a:lnTo>
                    <a:lnTo>
                      <a:pt x="374" y="460"/>
                    </a:lnTo>
                    <a:lnTo>
                      <a:pt x="368" y="462"/>
                    </a:lnTo>
                    <a:lnTo>
                      <a:pt x="361" y="466"/>
                    </a:lnTo>
                    <a:lnTo>
                      <a:pt x="351" y="470"/>
                    </a:lnTo>
                    <a:lnTo>
                      <a:pt x="343" y="472"/>
                    </a:lnTo>
                    <a:lnTo>
                      <a:pt x="338" y="475"/>
                    </a:lnTo>
                    <a:lnTo>
                      <a:pt x="330" y="477"/>
                    </a:lnTo>
                    <a:lnTo>
                      <a:pt x="323" y="479"/>
                    </a:lnTo>
                    <a:lnTo>
                      <a:pt x="315" y="483"/>
                    </a:lnTo>
                    <a:lnTo>
                      <a:pt x="307" y="487"/>
                    </a:lnTo>
                    <a:lnTo>
                      <a:pt x="300" y="489"/>
                    </a:lnTo>
                    <a:lnTo>
                      <a:pt x="294" y="491"/>
                    </a:lnTo>
                    <a:lnTo>
                      <a:pt x="286" y="493"/>
                    </a:lnTo>
                    <a:lnTo>
                      <a:pt x="279" y="496"/>
                    </a:lnTo>
                    <a:lnTo>
                      <a:pt x="271" y="496"/>
                    </a:lnTo>
                    <a:lnTo>
                      <a:pt x="264" y="498"/>
                    </a:lnTo>
                    <a:lnTo>
                      <a:pt x="258" y="498"/>
                    </a:lnTo>
                    <a:lnTo>
                      <a:pt x="250" y="500"/>
                    </a:lnTo>
                    <a:lnTo>
                      <a:pt x="243" y="500"/>
                    </a:lnTo>
                    <a:lnTo>
                      <a:pt x="237" y="502"/>
                    </a:lnTo>
                    <a:lnTo>
                      <a:pt x="229" y="502"/>
                    </a:lnTo>
                    <a:lnTo>
                      <a:pt x="224" y="504"/>
                    </a:lnTo>
                    <a:lnTo>
                      <a:pt x="216" y="504"/>
                    </a:lnTo>
                    <a:lnTo>
                      <a:pt x="210" y="504"/>
                    </a:lnTo>
                    <a:lnTo>
                      <a:pt x="205" y="504"/>
                    </a:lnTo>
                    <a:lnTo>
                      <a:pt x="197" y="504"/>
                    </a:lnTo>
                    <a:lnTo>
                      <a:pt x="191" y="504"/>
                    </a:lnTo>
                    <a:lnTo>
                      <a:pt x="186" y="504"/>
                    </a:lnTo>
                    <a:lnTo>
                      <a:pt x="180" y="502"/>
                    </a:lnTo>
                    <a:lnTo>
                      <a:pt x="176" y="502"/>
                    </a:lnTo>
                    <a:lnTo>
                      <a:pt x="169" y="500"/>
                    </a:lnTo>
                    <a:lnTo>
                      <a:pt x="163" y="500"/>
                    </a:lnTo>
                    <a:lnTo>
                      <a:pt x="157" y="498"/>
                    </a:lnTo>
                    <a:lnTo>
                      <a:pt x="152" y="498"/>
                    </a:lnTo>
                    <a:lnTo>
                      <a:pt x="148" y="496"/>
                    </a:lnTo>
                    <a:lnTo>
                      <a:pt x="142" y="496"/>
                    </a:lnTo>
                    <a:lnTo>
                      <a:pt x="138" y="493"/>
                    </a:lnTo>
                    <a:lnTo>
                      <a:pt x="133" y="491"/>
                    </a:lnTo>
                    <a:lnTo>
                      <a:pt x="129" y="489"/>
                    </a:lnTo>
                    <a:lnTo>
                      <a:pt x="123" y="489"/>
                    </a:lnTo>
                    <a:lnTo>
                      <a:pt x="119" y="485"/>
                    </a:lnTo>
                    <a:lnTo>
                      <a:pt x="115" y="483"/>
                    </a:lnTo>
                    <a:lnTo>
                      <a:pt x="108" y="479"/>
                    </a:lnTo>
                    <a:lnTo>
                      <a:pt x="100" y="474"/>
                    </a:lnTo>
                    <a:lnTo>
                      <a:pt x="95" y="466"/>
                    </a:lnTo>
                    <a:lnTo>
                      <a:pt x="87" y="460"/>
                    </a:lnTo>
                    <a:lnTo>
                      <a:pt x="81" y="453"/>
                    </a:lnTo>
                    <a:lnTo>
                      <a:pt x="77" y="445"/>
                    </a:lnTo>
                    <a:lnTo>
                      <a:pt x="72" y="437"/>
                    </a:lnTo>
                    <a:lnTo>
                      <a:pt x="68" y="430"/>
                    </a:lnTo>
                    <a:lnTo>
                      <a:pt x="68" y="424"/>
                    </a:lnTo>
                    <a:lnTo>
                      <a:pt x="66" y="420"/>
                    </a:lnTo>
                    <a:lnTo>
                      <a:pt x="66" y="417"/>
                    </a:lnTo>
                    <a:lnTo>
                      <a:pt x="66" y="413"/>
                    </a:lnTo>
                    <a:lnTo>
                      <a:pt x="62" y="407"/>
                    </a:lnTo>
                    <a:lnTo>
                      <a:pt x="62" y="403"/>
                    </a:lnTo>
                    <a:lnTo>
                      <a:pt x="62" y="398"/>
                    </a:lnTo>
                    <a:lnTo>
                      <a:pt x="62" y="394"/>
                    </a:lnTo>
                    <a:lnTo>
                      <a:pt x="60" y="388"/>
                    </a:lnTo>
                    <a:lnTo>
                      <a:pt x="60" y="382"/>
                    </a:lnTo>
                    <a:lnTo>
                      <a:pt x="62" y="379"/>
                    </a:lnTo>
                    <a:lnTo>
                      <a:pt x="62" y="373"/>
                    </a:lnTo>
                    <a:lnTo>
                      <a:pt x="62" y="367"/>
                    </a:lnTo>
                    <a:lnTo>
                      <a:pt x="66" y="361"/>
                    </a:lnTo>
                    <a:lnTo>
                      <a:pt x="66" y="356"/>
                    </a:lnTo>
                    <a:lnTo>
                      <a:pt x="68" y="352"/>
                    </a:lnTo>
                    <a:lnTo>
                      <a:pt x="68" y="344"/>
                    </a:lnTo>
                    <a:lnTo>
                      <a:pt x="70" y="341"/>
                    </a:lnTo>
                    <a:lnTo>
                      <a:pt x="74" y="333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18"/>
                    </a:lnTo>
                    <a:lnTo>
                      <a:pt x="83" y="312"/>
                    </a:lnTo>
                    <a:lnTo>
                      <a:pt x="87" y="306"/>
                    </a:lnTo>
                    <a:lnTo>
                      <a:pt x="87" y="299"/>
                    </a:lnTo>
                    <a:lnTo>
                      <a:pt x="91" y="295"/>
                    </a:lnTo>
                    <a:lnTo>
                      <a:pt x="95" y="287"/>
                    </a:lnTo>
                    <a:lnTo>
                      <a:pt x="98" y="284"/>
                    </a:lnTo>
                    <a:lnTo>
                      <a:pt x="100" y="278"/>
                    </a:lnTo>
                    <a:lnTo>
                      <a:pt x="104" y="272"/>
                    </a:lnTo>
                    <a:lnTo>
                      <a:pt x="108" y="266"/>
                    </a:lnTo>
                    <a:lnTo>
                      <a:pt x="112" y="261"/>
                    </a:lnTo>
                    <a:lnTo>
                      <a:pt x="115" y="253"/>
                    </a:lnTo>
                    <a:lnTo>
                      <a:pt x="119" y="249"/>
                    </a:lnTo>
                    <a:lnTo>
                      <a:pt x="123" y="242"/>
                    </a:lnTo>
                    <a:lnTo>
                      <a:pt x="129" y="238"/>
                    </a:lnTo>
                    <a:lnTo>
                      <a:pt x="133" y="232"/>
                    </a:lnTo>
                    <a:lnTo>
                      <a:pt x="134" y="225"/>
                    </a:lnTo>
                    <a:lnTo>
                      <a:pt x="140" y="219"/>
                    </a:lnTo>
                    <a:lnTo>
                      <a:pt x="144" y="215"/>
                    </a:lnTo>
                    <a:lnTo>
                      <a:pt x="148" y="208"/>
                    </a:lnTo>
                    <a:lnTo>
                      <a:pt x="152" y="204"/>
                    </a:lnTo>
                    <a:lnTo>
                      <a:pt x="157" y="198"/>
                    </a:lnTo>
                    <a:lnTo>
                      <a:pt x="161" y="194"/>
                    </a:lnTo>
                    <a:lnTo>
                      <a:pt x="165" y="187"/>
                    </a:lnTo>
                    <a:lnTo>
                      <a:pt x="169" y="183"/>
                    </a:lnTo>
                    <a:lnTo>
                      <a:pt x="174" y="177"/>
                    </a:lnTo>
                    <a:lnTo>
                      <a:pt x="178" y="171"/>
                    </a:lnTo>
                    <a:lnTo>
                      <a:pt x="184" y="168"/>
                    </a:lnTo>
                    <a:lnTo>
                      <a:pt x="188" y="162"/>
                    </a:lnTo>
                    <a:lnTo>
                      <a:pt x="193" y="158"/>
                    </a:lnTo>
                    <a:lnTo>
                      <a:pt x="197" y="152"/>
                    </a:lnTo>
                    <a:lnTo>
                      <a:pt x="201" y="147"/>
                    </a:lnTo>
                    <a:lnTo>
                      <a:pt x="205" y="141"/>
                    </a:lnTo>
                    <a:lnTo>
                      <a:pt x="210" y="137"/>
                    </a:lnTo>
                    <a:lnTo>
                      <a:pt x="214" y="133"/>
                    </a:lnTo>
                    <a:lnTo>
                      <a:pt x="218" y="130"/>
                    </a:lnTo>
                    <a:lnTo>
                      <a:pt x="224" y="124"/>
                    </a:lnTo>
                    <a:lnTo>
                      <a:pt x="228" y="120"/>
                    </a:lnTo>
                    <a:lnTo>
                      <a:pt x="231" y="114"/>
                    </a:lnTo>
                    <a:lnTo>
                      <a:pt x="237" y="111"/>
                    </a:lnTo>
                    <a:lnTo>
                      <a:pt x="241" y="105"/>
                    </a:lnTo>
                    <a:lnTo>
                      <a:pt x="245" y="103"/>
                    </a:lnTo>
                    <a:lnTo>
                      <a:pt x="248" y="99"/>
                    </a:lnTo>
                    <a:lnTo>
                      <a:pt x="256" y="92"/>
                    </a:lnTo>
                    <a:lnTo>
                      <a:pt x="264" y="86"/>
                    </a:lnTo>
                    <a:lnTo>
                      <a:pt x="271" y="78"/>
                    </a:lnTo>
                    <a:lnTo>
                      <a:pt x="277" y="71"/>
                    </a:lnTo>
                    <a:lnTo>
                      <a:pt x="285" y="65"/>
                    </a:lnTo>
                    <a:lnTo>
                      <a:pt x="290" y="59"/>
                    </a:lnTo>
                    <a:lnTo>
                      <a:pt x="296" y="56"/>
                    </a:lnTo>
                    <a:lnTo>
                      <a:pt x="302" y="52"/>
                    </a:lnTo>
                    <a:lnTo>
                      <a:pt x="305" y="48"/>
                    </a:lnTo>
                    <a:lnTo>
                      <a:pt x="309" y="46"/>
                    </a:lnTo>
                    <a:lnTo>
                      <a:pt x="315" y="40"/>
                    </a:lnTo>
                    <a:lnTo>
                      <a:pt x="319" y="33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6"/>
                    </a:lnTo>
                    <a:lnTo>
                      <a:pt x="323" y="12"/>
                    </a:lnTo>
                    <a:lnTo>
                      <a:pt x="323" y="6"/>
                    </a:lnTo>
                    <a:lnTo>
                      <a:pt x="319" y="4"/>
                    </a:lnTo>
                    <a:lnTo>
                      <a:pt x="315" y="2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298" y="0"/>
                    </a:lnTo>
                    <a:lnTo>
                      <a:pt x="294" y="2"/>
                    </a:lnTo>
                    <a:lnTo>
                      <a:pt x="290" y="4"/>
                    </a:lnTo>
                    <a:lnTo>
                      <a:pt x="285" y="4"/>
                    </a:lnTo>
                    <a:lnTo>
                      <a:pt x="277" y="6"/>
                    </a:lnTo>
                    <a:lnTo>
                      <a:pt x="271" y="8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2" y="21"/>
                    </a:lnTo>
                    <a:lnTo>
                      <a:pt x="245" y="25"/>
                    </a:lnTo>
                    <a:lnTo>
                      <a:pt x="239" y="3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4725988" y="4065588"/>
                <a:ext cx="315912" cy="231775"/>
              </a:xfrm>
              <a:custGeom>
                <a:avLst/>
                <a:gdLst>
                  <a:gd name="T0" fmla="*/ 194 w 235"/>
                  <a:gd name="T1" fmla="*/ 2 h 175"/>
                  <a:gd name="T2" fmla="*/ 186 w 235"/>
                  <a:gd name="T3" fmla="*/ 4 h 175"/>
                  <a:gd name="T4" fmla="*/ 177 w 235"/>
                  <a:gd name="T5" fmla="*/ 12 h 175"/>
                  <a:gd name="T6" fmla="*/ 165 w 235"/>
                  <a:gd name="T7" fmla="*/ 19 h 175"/>
                  <a:gd name="T8" fmla="*/ 152 w 235"/>
                  <a:gd name="T9" fmla="*/ 29 h 175"/>
                  <a:gd name="T10" fmla="*/ 137 w 235"/>
                  <a:gd name="T11" fmla="*/ 40 h 175"/>
                  <a:gd name="T12" fmla="*/ 123 w 235"/>
                  <a:gd name="T13" fmla="*/ 48 h 175"/>
                  <a:gd name="T14" fmla="*/ 116 w 235"/>
                  <a:gd name="T15" fmla="*/ 54 h 175"/>
                  <a:gd name="T16" fmla="*/ 102 w 235"/>
                  <a:gd name="T17" fmla="*/ 61 h 175"/>
                  <a:gd name="T18" fmla="*/ 91 w 235"/>
                  <a:gd name="T19" fmla="*/ 71 h 175"/>
                  <a:gd name="T20" fmla="*/ 82 w 235"/>
                  <a:gd name="T21" fmla="*/ 76 h 175"/>
                  <a:gd name="T22" fmla="*/ 68 w 235"/>
                  <a:gd name="T23" fmla="*/ 86 h 175"/>
                  <a:gd name="T24" fmla="*/ 53 w 235"/>
                  <a:gd name="T25" fmla="*/ 99 h 175"/>
                  <a:gd name="T26" fmla="*/ 38 w 235"/>
                  <a:gd name="T27" fmla="*/ 112 h 175"/>
                  <a:gd name="T28" fmla="*/ 25 w 235"/>
                  <a:gd name="T29" fmla="*/ 122 h 175"/>
                  <a:gd name="T30" fmla="*/ 15 w 235"/>
                  <a:gd name="T31" fmla="*/ 133 h 175"/>
                  <a:gd name="T32" fmla="*/ 7 w 235"/>
                  <a:gd name="T33" fmla="*/ 143 h 175"/>
                  <a:gd name="T34" fmla="*/ 2 w 235"/>
                  <a:gd name="T35" fmla="*/ 154 h 175"/>
                  <a:gd name="T36" fmla="*/ 0 w 235"/>
                  <a:gd name="T37" fmla="*/ 166 h 175"/>
                  <a:gd name="T38" fmla="*/ 6 w 235"/>
                  <a:gd name="T39" fmla="*/ 173 h 175"/>
                  <a:gd name="T40" fmla="*/ 19 w 235"/>
                  <a:gd name="T41" fmla="*/ 175 h 175"/>
                  <a:gd name="T42" fmla="*/ 28 w 235"/>
                  <a:gd name="T43" fmla="*/ 173 h 175"/>
                  <a:gd name="T44" fmla="*/ 40 w 235"/>
                  <a:gd name="T45" fmla="*/ 169 h 175"/>
                  <a:gd name="T46" fmla="*/ 49 w 235"/>
                  <a:gd name="T47" fmla="*/ 168 h 175"/>
                  <a:gd name="T48" fmla="*/ 61 w 235"/>
                  <a:gd name="T49" fmla="*/ 162 h 175"/>
                  <a:gd name="T50" fmla="*/ 72 w 235"/>
                  <a:gd name="T51" fmla="*/ 156 h 175"/>
                  <a:gd name="T52" fmla="*/ 83 w 235"/>
                  <a:gd name="T53" fmla="*/ 150 h 175"/>
                  <a:gd name="T54" fmla="*/ 95 w 235"/>
                  <a:gd name="T55" fmla="*/ 143 h 175"/>
                  <a:gd name="T56" fmla="*/ 106 w 235"/>
                  <a:gd name="T57" fmla="*/ 135 h 175"/>
                  <a:gd name="T58" fmla="*/ 118 w 235"/>
                  <a:gd name="T59" fmla="*/ 128 h 175"/>
                  <a:gd name="T60" fmla="*/ 129 w 235"/>
                  <a:gd name="T61" fmla="*/ 120 h 175"/>
                  <a:gd name="T62" fmla="*/ 140 w 235"/>
                  <a:gd name="T63" fmla="*/ 114 h 175"/>
                  <a:gd name="T64" fmla="*/ 148 w 235"/>
                  <a:gd name="T65" fmla="*/ 105 h 175"/>
                  <a:gd name="T66" fmla="*/ 158 w 235"/>
                  <a:gd name="T67" fmla="*/ 97 h 175"/>
                  <a:gd name="T68" fmla="*/ 167 w 235"/>
                  <a:gd name="T69" fmla="*/ 93 h 175"/>
                  <a:gd name="T70" fmla="*/ 180 w 235"/>
                  <a:gd name="T71" fmla="*/ 84 h 175"/>
                  <a:gd name="T72" fmla="*/ 197 w 235"/>
                  <a:gd name="T73" fmla="*/ 74 h 175"/>
                  <a:gd name="T74" fmla="*/ 211 w 235"/>
                  <a:gd name="T75" fmla="*/ 67 h 175"/>
                  <a:gd name="T76" fmla="*/ 220 w 235"/>
                  <a:gd name="T77" fmla="*/ 57 h 175"/>
                  <a:gd name="T78" fmla="*/ 228 w 235"/>
                  <a:gd name="T79" fmla="*/ 48 h 175"/>
                  <a:gd name="T80" fmla="*/ 234 w 235"/>
                  <a:gd name="T81" fmla="*/ 38 h 175"/>
                  <a:gd name="T82" fmla="*/ 234 w 235"/>
                  <a:gd name="T83" fmla="*/ 25 h 175"/>
                  <a:gd name="T84" fmla="*/ 230 w 235"/>
                  <a:gd name="T85" fmla="*/ 14 h 175"/>
                  <a:gd name="T86" fmla="*/ 220 w 235"/>
                  <a:gd name="T87" fmla="*/ 6 h 175"/>
                  <a:gd name="T88" fmla="*/ 209 w 235"/>
                  <a:gd name="T89" fmla="*/ 0 h 175"/>
                  <a:gd name="T90" fmla="*/ 199 w 235"/>
                  <a:gd name="T91" fmla="*/ 0 h 175"/>
                  <a:gd name="T92" fmla="*/ 197 w 235"/>
                  <a:gd name="T93" fmla="*/ 0 h 1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5"/>
                  <a:gd name="T142" fmla="*/ 0 h 175"/>
                  <a:gd name="T143" fmla="*/ 235 w 235"/>
                  <a:gd name="T144" fmla="*/ 175 h 1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5" h="175">
                    <a:moveTo>
                      <a:pt x="197" y="0"/>
                    </a:moveTo>
                    <a:lnTo>
                      <a:pt x="194" y="2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82" y="8"/>
                    </a:lnTo>
                    <a:lnTo>
                      <a:pt x="177" y="12"/>
                    </a:lnTo>
                    <a:lnTo>
                      <a:pt x="173" y="16"/>
                    </a:lnTo>
                    <a:lnTo>
                      <a:pt x="165" y="19"/>
                    </a:lnTo>
                    <a:lnTo>
                      <a:pt x="159" y="23"/>
                    </a:lnTo>
                    <a:lnTo>
                      <a:pt x="152" y="29"/>
                    </a:lnTo>
                    <a:lnTo>
                      <a:pt x="144" y="33"/>
                    </a:lnTo>
                    <a:lnTo>
                      <a:pt x="137" y="40"/>
                    </a:lnTo>
                    <a:lnTo>
                      <a:pt x="127" y="44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6" y="54"/>
                    </a:lnTo>
                    <a:lnTo>
                      <a:pt x="110" y="55"/>
                    </a:lnTo>
                    <a:lnTo>
                      <a:pt x="102" y="61"/>
                    </a:lnTo>
                    <a:lnTo>
                      <a:pt x="95" y="69"/>
                    </a:lnTo>
                    <a:lnTo>
                      <a:pt x="91" y="71"/>
                    </a:lnTo>
                    <a:lnTo>
                      <a:pt x="85" y="74"/>
                    </a:lnTo>
                    <a:lnTo>
                      <a:pt x="82" y="76"/>
                    </a:lnTo>
                    <a:lnTo>
                      <a:pt x="78" y="80"/>
                    </a:lnTo>
                    <a:lnTo>
                      <a:pt x="68" y="86"/>
                    </a:lnTo>
                    <a:lnTo>
                      <a:pt x="61" y="93"/>
                    </a:lnTo>
                    <a:lnTo>
                      <a:pt x="53" y="99"/>
                    </a:lnTo>
                    <a:lnTo>
                      <a:pt x="45" y="105"/>
                    </a:lnTo>
                    <a:lnTo>
                      <a:pt x="38" y="112"/>
                    </a:lnTo>
                    <a:lnTo>
                      <a:pt x="32" y="118"/>
                    </a:lnTo>
                    <a:lnTo>
                      <a:pt x="25" y="122"/>
                    </a:lnTo>
                    <a:lnTo>
                      <a:pt x="19" y="128"/>
                    </a:lnTo>
                    <a:lnTo>
                      <a:pt x="15" y="133"/>
                    </a:lnTo>
                    <a:lnTo>
                      <a:pt x="11" y="139"/>
                    </a:lnTo>
                    <a:lnTo>
                      <a:pt x="7" y="143"/>
                    </a:lnTo>
                    <a:lnTo>
                      <a:pt x="4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69"/>
                    </a:lnTo>
                    <a:lnTo>
                      <a:pt x="6" y="173"/>
                    </a:lnTo>
                    <a:lnTo>
                      <a:pt x="11" y="175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34" y="171"/>
                    </a:lnTo>
                    <a:lnTo>
                      <a:pt x="40" y="169"/>
                    </a:lnTo>
                    <a:lnTo>
                      <a:pt x="45" y="169"/>
                    </a:lnTo>
                    <a:lnTo>
                      <a:pt x="49" y="168"/>
                    </a:lnTo>
                    <a:lnTo>
                      <a:pt x="55" y="164"/>
                    </a:lnTo>
                    <a:lnTo>
                      <a:pt x="61" y="162"/>
                    </a:lnTo>
                    <a:lnTo>
                      <a:pt x="66" y="160"/>
                    </a:lnTo>
                    <a:lnTo>
                      <a:pt x="72" y="156"/>
                    </a:lnTo>
                    <a:lnTo>
                      <a:pt x="78" y="152"/>
                    </a:lnTo>
                    <a:lnTo>
                      <a:pt x="83" y="150"/>
                    </a:lnTo>
                    <a:lnTo>
                      <a:pt x="91" y="149"/>
                    </a:lnTo>
                    <a:lnTo>
                      <a:pt x="95" y="143"/>
                    </a:lnTo>
                    <a:lnTo>
                      <a:pt x="101" y="141"/>
                    </a:lnTo>
                    <a:lnTo>
                      <a:pt x="106" y="135"/>
                    </a:lnTo>
                    <a:lnTo>
                      <a:pt x="112" y="131"/>
                    </a:lnTo>
                    <a:lnTo>
                      <a:pt x="118" y="128"/>
                    </a:lnTo>
                    <a:lnTo>
                      <a:pt x="123" y="124"/>
                    </a:lnTo>
                    <a:lnTo>
                      <a:pt x="129" y="120"/>
                    </a:lnTo>
                    <a:lnTo>
                      <a:pt x="137" y="118"/>
                    </a:lnTo>
                    <a:lnTo>
                      <a:pt x="140" y="114"/>
                    </a:lnTo>
                    <a:lnTo>
                      <a:pt x="146" y="109"/>
                    </a:lnTo>
                    <a:lnTo>
                      <a:pt x="148" y="105"/>
                    </a:lnTo>
                    <a:lnTo>
                      <a:pt x="154" y="103"/>
                    </a:lnTo>
                    <a:lnTo>
                      <a:pt x="158" y="97"/>
                    </a:lnTo>
                    <a:lnTo>
                      <a:pt x="163" y="95"/>
                    </a:lnTo>
                    <a:lnTo>
                      <a:pt x="167" y="93"/>
                    </a:lnTo>
                    <a:lnTo>
                      <a:pt x="173" y="90"/>
                    </a:lnTo>
                    <a:lnTo>
                      <a:pt x="180" y="84"/>
                    </a:lnTo>
                    <a:lnTo>
                      <a:pt x="190" y="78"/>
                    </a:lnTo>
                    <a:lnTo>
                      <a:pt x="197" y="74"/>
                    </a:lnTo>
                    <a:lnTo>
                      <a:pt x="205" y="71"/>
                    </a:lnTo>
                    <a:lnTo>
                      <a:pt x="211" y="67"/>
                    </a:lnTo>
                    <a:lnTo>
                      <a:pt x="216" y="61"/>
                    </a:lnTo>
                    <a:lnTo>
                      <a:pt x="220" y="57"/>
                    </a:lnTo>
                    <a:lnTo>
                      <a:pt x="226" y="54"/>
                    </a:lnTo>
                    <a:lnTo>
                      <a:pt x="228" y="48"/>
                    </a:lnTo>
                    <a:lnTo>
                      <a:pt x="232" y="42"/>
                    </a:lnTo>
                    <a:lnTo>
                      <a:pt x="234" y="38"/>
                    </a:lnTo>
                    <a:lnTo>
                      <a:pt x="235" y="31"/>
                    </a:lnTo>
                    <a:lnTo>
                      <a:pt x="234" y="25"/>
                    </a:lnTo>
                    <a:lnTo>
                      <a:pt x="232" y="19"/>
                    </a:lnTo>
                    <a:lnTo>
                      <a:pt x="230" y="14"/>
                    </a:lnTo>
                    <a:lnTo>
                      <a:pt x="228" y="12"/>
                    </a:lnTo>
                    <a:lnTo>
                      <a:pt x="220" y="6"/>
                    </a:lnTo>
                    <a:lnTo>
                      <a:pt x="216" y="4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199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 rot="10800000">
                <a:off x="3070223" y="3436939"/>
                <a:ext cx="2949576" cy="3000375"/>
                <a:chOff x="1934" y="2165"/>
                <a:chExt cx="1858" cy="1890"/>
              </a:xfrm>
            </p:grpSpPr>
            <p:sp>
              <p:nvSpPr>
                <p:cNvPr id="81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34" y="2165"/>
                  <a:ext cx="1858" cy="1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7"/>
                <p:cNvSpPr>
                  <a:spLocks/>
                </p:cNvSpPr>
                <p:nvPr/>
              </p:nvSpPr>
              <p:spPr bwMode="auto">
                <a:xfrm>
                  <a:off x="2531" y="2762"/>
                  <a:ext cx="625" cy="573"/>
                </a:xfrm>
                <a:custGeom>
                  <a:avLst/>
                  <a:gdLst>
                    <a:gd name="T0" fmla="*/ 258 w 741"/>
                    <a:gd name="T1" fmla="*/ 7 h 680"/>
                    <a:gd name="T2" fmla="*/ 205 w 741"/>
                    <a:gd name="T3" fmla="*/ 26 h 680"/>
                    <a:gd name="T4" fmla="*/ 146 w 741"/>
                    <a:gd name="T5" fmla="*/ 59 h 680"/>
                    <a:gd name="T6" fmla="*/ 87 w 741"/>
                    <a:gd name="T7" fmla="*/ 106 h 680"/>
                    <a:gd name="T8" fmla="*/ 38 w 741"/>
                    <a:gd name="T9" fmla="*/ 173 h 680"/>
                    <a:gd name="T10" fmla="*/ 7 w 741"/>
                    <a:gd name="T11" fmla="*/ 260 h 680"/>
                    <a:gd name="T12" fmla="*/ 2 w 741"/>
                    <a:gd name="T13" fmla="*/ 370 h 680"/>
                    <a:gd name="T14" fmla="*/ 26 w 741"/>
                    <a:gd name="T15" fmla="*/ 469 h 680"/>
                    <a:gd name="T16" fmla="*/ 74 w 741"/>
                    <a:gd name="T17" fmla="*/ 547 h 680"/>
                    <a:gd name="T18" fmla="*/ 142 w 741"/>
                    <a:gd name="T19" fmla="*/ 604 h 680"/>
                    <a:gd name="T20" fmla="*/ 220 w 741"/>
                    <a:gd name="T21" fmla="*/ 646 h 680"/>
                    <a:gd name="T22" fmla="*/ 302 w 741"/>
                    <a:gd name="T23" fmla="*/ 669 h 680"/>
                    <a:gd name="T24" fmla="*/ 376 w 741"/>
                    <a:gd name="T25" fmla="*/ 678 h 680"/>
                    <a:gd name="T26" fmla="*/ 439 w 741"/>
                    <a:gd name="T27" fmla="*/ 676 h 680"/>
                    <a:gd name="T28" fmla="*/ 496 w 741"/>
                    <a:gd name="T29" fmla="*/ 661 h 680"/>
                    <a:gd name="T30" fmla="*/ 556 w 741"/>
                    <a:gd name="T31" fmla="*/ 636 h 680"/>
                    <a:gd name="T32" fmla="*/ 617 w 741"/>
                    <a:gd name="T33" fmla="*/ 598 h 680"/>
                    <a:gd name="T34" fmla="*/ 667 w 741"/>
                    <a:gd name="T35" fmla="*/ 547 h 680"/>
                    <a:gd name="T36" fmla="*/ 710 w 741"/>
                    <a:gd name="T37" fmla="*/ 482 h 680"/>
                    <a:gd name="T38" fmla="*/ 735 w 741"/>
                    <a:gd name="T39" fmla="*/ 408 h 680"/>
                    <a:gd name="T40" fmla="*/ 741 w 741"/>
                    <a:gd name="T41" fmla="*/ 321 h 680"/>
                    <a:gd name="T42" fmla="*/ 726 w 741"/>
                    <a:gd name="T43" fmla="*/ 231 h 680"/>
                    <a:gd name="T44" fmla="*/ 693 w 741"/>
                    <a:gd name="T45" fmla="*/ 161 h 680"/>
                    <a:gd name="T46" fmla="*/ 650 w 741"/>
                    <a:gd name="T47" fmla="*/ 102 h 680"/>
                    <a:gd name="T48" fmla="*/ 602 w 741"/>
                    <a:gd name="T49" fmla="*/ 60 h 680"/>
                    <a:gd name="T50" fmla="*/ 549 w 741"/>
                    <a:gd name="T51" fmla="*/ 28 h 680"/>
                    <a:gd name="T52" fmla="*/ 503 w 741"/>
                    <a:gd name="T53" fmla="*/ 9 h 680"/>
                    <a:gd name="T54" fmla="*/ 458 w 741"/>
                    <a:gd name="T55" fmla="*/ 0 h 680"/>
                    <a:gd name="T56" fmla="*/ 422 w 741"/>
                    <a:gd name="T57" fmla="*/ 19 h 680"/>
                    <a:gd name="T58" fmla="*/ 448 w 741"/>
                    <a:gd name="T59" fmla="*/ 55 h 680"/>
                    <a:gd name="T60" fmla="*/ 494 w 741"/>
                    <a:gd name="T61" fmla="*/ 76 h 680"/>
                    <a:gd name="T62" fmla="*/ 537 w 741"/>
                    <a:gd name="T63" fmla="*/ 104 h 680"/>
                    <a:gd name="T64" fmla="*/ 591 w 741"/>
                    <a:gd name="T65" fmla="*/ 148 h 680"/>
                    <a:gd name="T66" fmla="*/ 634 w 741"/>
                    <a:gd name="T67" fmla="*/ 207 h 680"/>
                    <a:gd name="T68" fmla="*/ 653 w 741"/>
                    <a:gd name="T69" fmla="*/ 254 h 680"/>
                    <a:gd name="T70" fmla="*/ 663 w 741"/>
                    <a:gd name="T71" fmla="*/ 294 h 680"/>
                    <a:gd name="T72" fmla="*/ 665 w 741"/>
                    <a:gd name="T73" fmla="*/ 336 h 680"/>
                    <a:gd name="T74" fmla="*/ 663 w 741"/>
                    <a:gd name="T75" fmla="*/ 382 h 680"/>
                    <a:gd name="T76" fmla="*/ 646 w 741"/>
                    <a:gd name="T77" fmla="*/ 446 h 680"/>
                    <a:gd name="T78" fmla="*/ 612 w 741"/>
                    <a:gd name="T79" fmla="*/ 501 h 680"/>
                    <a:gd name="T80" fmla="*/ 570 w 741"/>
                    <a:gd name="T81" fmla="*/ 547 h 680"/>
                    <a:gd name="T82" fmla="*/ 522 w 741"/>
                    <a:gd name="T83" fmla="*/ 577 h 680"/>
                    <a:gd name="T84" fmla="*/ 469 w 741"/>
                    <a:gd name="T85" fmla="*/ 602 h 680"/>
                    <a:gd name="T86" fmla="*/ 403 w 741"/>
                    <a:gd name="T87" fmla="*/ 612 h 680"/>
                    <a:gd name="T88" fmla="*/ 328 w 741"/>
                    <a:gd name="T89" fmla="*/ 610 h 680"/>
                    <a:gd name="T90" fmla="*/ 262 w 741"/>
                    <a:gd name="T91" fmla="*/ 593 h 680"/>
                    <a:gd name="T92" fmla="*/ 201 w 741"/>
                    <a:gd name="T93" fmla="*/ 564 h 680"/>
                    <a:gd name="T94" fmla="*/ 155 w 741"/>
                    <a:gd name="T95" fmla="*/ 528 h 680"/>
                    <a:gd name="T96" fmla="*/ 117 w 741"/>
                    <a:gd name="T97" fmla="*/ 486 h 680"/>
                    <a:gd name="T98" fmla="*/ 93 w 741"/>
                    <a:gd name="T99" fmla="*/ 437 h 680"/>
                    <a:gd name="T100" fmla="*/ 78 w 741"/>
                    <a:gd name="T101" fmla="*/ 382 h 680"/>
                    <a:gd name="T102" fmla="*/ 78 w 741"/>
                    <a:gd name="T103" fmla="*/ 326 h 680"/>
                    <a:gd name="T104" fmla="*/ 83 w 741"/>
                    <a:gd name="T105" fmla="*/ 273 h 680"/>
                    <a:gd name="T106" fmla="*/ 98 w 741"/>
                    <a:gd name="T107" fmla="*/ 228 h 680"/>
                    <a:gd name="T108" fmla="*/ 123 w 741"/>
                    <a:gd name="T109" fmla="*/ 182 h 680"/>
                    <a:gd name="T110" fmla="*/ 174 w 741"/>
                    <a:gd name="T111" fmla="*/ 131 h 680"/>
                    <a:gd name="T112" fmla="*/ 220 w 741"/>
                    <a:gd name="T113" fmla="*/ 106 h 680"/>
                    <a:gd name="T114" fmla="*/ 268 w 741"/>
                    <a:gd name="T115" fmla="*/ 87 h 680"/>
                    <a:gd name="T116" fmla="*/ 311 w 741"/>
                    <a:gd name="T117" fmla="*/ 62 h 680"/>
                    <a:gd name="T118" fmla="*/ 321 w 741"/>
                    <a:gd name="T119" fmla="*/ 9 h 6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1"/>
                    <a:gd name="T181" fmla="*/ 0 h 680"/>
                    <a:gd name="T182" fmla="*/ 741 w 741"/>
                    <a:gd name="T183" fmla="*/ 680 h 68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1" h="680">
                      <a:moveTo>
                        <a:pt x="307" y="0"/>
                      </a:moveTo>
                      <a:lnTo>
                        <a:pt x="302" y="0"/>
                      </a:lnTo>
                      <a:lnTo>
                        <a:pt x="294" y="0"/>
                      </a:lnTo>
                      <a:lnTo>
                        <a:pt x="287" y="0"/>
                      </a:lnTo>
                      <a:lnTo>
                        <a:pt x="279" y="3"/>
                      </a:lnTo>
                      <a:lnTo>
                        <a:pt x="275" y="3"/>
                      </a:lnTo>
                      <a:lnTo>
                        <a:pt x="269" y="5"/>
                      </a:lnTo>
                      <a:lnTo>
                        <a:pt x="264" y="5"/>
                      </a:lnTo>
                      <a:lnTo>
                        <a:pt x="258" y="7"/>
                      </a:lnTo>
                      <a:lnTo>
                        <a:pt x="252" y="9"/>
                      </a:lnTo>
                      <a:lnTo>
                        <a:pt x="247" y="9"/>
                      </a:lnTo>
                      <a:lnTo>
                        <a:pt x="241" y="11"/>
                      </a:lnTo>
                      <a:lnTo>
                        <a:pt x="237" y="15"/>
                      </a:lnTo>
                      <a:lnTo>
                        <a:pt x="230" y="17"/>
                      </a:lnTo>
                      <a:lnTo>
                        <a:pt x="224" y="17"/>
                      </a:lnTo>
                      <a:lnTo>
                        <a:pt x="218" y="19"/>
                      </a:lnTo>
                      <a:lnTo>
                        <a:pt x="211" y="22"/>
                      </a:lnTo>
                      <a:lnTo>
                        <a:pt x="205" y="26"/>
                      </a:lnTo>
                      <a:lnTo>
                        <a:pt x="199" y="26"/>
                      </a:lnTo>
                      <a:lnTo>
                        <a:pt x="192" y="30"/>
                      </a:lnTo>
                      <a:lnTo>
                        <a:pt x="186" y="36"/>
                      </a:lnTo>
                      <a:lnTo>
                        <a:pt x="178" y="38"/>
                      </a:lnTo>
                      <a:lnTo>
                        <a:pt x="173" y="41"/>
                      </a:lnTo>
                      <a:lnTo>
                        <a:pt x="165" y="45"/>
                      </a:lnTo>
                      <a:lnTo>
                        <a:pt x="159" y="49"/>
                      </a:lnTo>
                      <a:lnTo>
                        <a:pt x="152" y="55"/>
                      </a:lnTo>
                      <a:lnTo>
                        <a:pt x="146" y="59"/>
                      </a:lnTo>
                      <a:lnTo>
                        <a:pt x="138" y="62"/>
                      </a:lnTo>
                      <a:lnTo>
                        <a:pt x="133" y="68"/>
                      </a:lnTo>
                      <a:lnTo>
                        <a:pt x="125" y="72"/>
                      </a:lnTo>
                      <a:lnTo>
                        <a:pt x="119" y="78"/>
                      </a:lnTo>
                      <a:lnTo>
                        <a:pt x="112" y="81"/>
                      </a:lnTo>
                      <a:lnTo>
                        <a:pt x="106" y="89"/>
                      </a:lnTo>
                      <a:lnTo>
                        <a:pt x="98" y="93"/>
                      </a:lnTo>
                      <a:lnTo>
                        <a:pt x="93" y="100"/>
                      </a:lnTo>
                      <a:lnTo>
                        <a:pt x="87" y="106"/>
                      </a:lnTo>
                      <a:lnTo>
                        <a:pt x="81" y="114"/>
                      </a:lnTo>
                      <a:lnTo>
                        <a:pt x="74" y="119"/>
                      </a:lnTo>
                      <a:lnTo>
                        <a:pt x="68" y="127"/>
                      </a:lnTo>
                      <a:lnTo>
                        <a:pt x="62" y="135"/>
                      </a:lnTo>
                      <a:lnTo>
                        <a:pt x="57" y="140"/>
                      </a:lnTo>
                      <a:lnTo>
                        <a:pt x="53" y="148"/>
                      </a:lnTo>
                      <a:lnTo>
                        <a:pt x="47" y="155"/>
                      </a:lnTo>
                      <a:lnTo>
                        <a:pt x="43" y="163"/>
                      </a:lnTo>
                      <a:lnTo>
                        <a:pt x="38" y="173"/>
                      </a:lnTo>
                      <a:lnTo>
                        <a:pt x="34" y="182"/>
                      </a:lnTo>
                      <a:lnTo>
                        <a:pt x="28" y="192"/>
                      </a:lnTo>
                      <a:lnTo>
                        <a:pt x="24" y="199"/>
                      </a:lnTo>
                      <a:lnTo>
                        <a:pt x="21" y="209"/>
                      </a:lnTo>
                      <a:lnTo>
                        <a:pt x="19" y="218"/>
                      </a:lnTo>
                      <a:lnTo>
                        <a:pt x="15" y="228"/>
                      </a:lnTo>
                      <a:lnTo>
                        <a:pt x="11" y="237"/>
                      </a:lnTo>
                      <a:lnTo>
                        <a:pt x="9" y="249"/>
                      </a:lnTo>
                      <a:lnTo>
                        <a:pt x="7" y="260"/>
                      </a:lnTo>
                      <a:lnTo>
                        <a:pt x="3" y="271"/>
                      </a:lnTo>
                      <a:lnTo>
                        <a:pt x="2" y="283"/>
                      </a:lnTo>
                      <a:lnTo>
                        <a:pt x="2" y="294"/>
                      </a:lnTo>
                      <a:lnTo>
                        <a:pt x="2" y="306"/>
                      </a:lnTo>
                      <a:lnTo>
                        <a:pt x="0" y="319"/>
                      </a:lnTo>
                      <a:lnTo>
                        <a:pt x="0" y="330"/>
                      </a:lnTo>
                      <a:lnTo>
                        <a:pt x="2" y="345"/>
                      </a:lnTo>
                      <a:lnTo>
                        <a:pt x="2" y="357"/>
                      </a:lnTo>
                      <a:lnTo>
                        <a:pt x="2" y="370"/>
                      </a:lnTo>
                      <a:lnTo>
                        <a:pt x="2" y="382"/>
                      </a:lnTo>
                      <a:lnTo>
                        <a:pt x="3" y="393"/>
                      </a:lnTo>
                      <a:lnTo>
                        <a:pt x="5" y="404"/>
                      </a:lnTo>
                      <a:lnTo>
                        <a:pt x="7" y="418"/>
                      </a:lnTo>
                      <a:lnTo>
                        <a:pt x="9" y="427"/>
                      </a:lnTo>
                      <a:lnTo>
                        <a:pt x="13" y="439"/>
                      </a:lnTo>
                      <a:lnTo>
                        <a:pt x="17" y="448"/>
                      </a:lnTo>
                      <a:lnTo>
                        <a:pt x="21" y="460"/>
                      </a:lnTo>
                      <a:lnTo>
                        <a:pt x="26" y="469"/>
                      </a:lnTo>
                      <a:lnTo>
                        <a:pt x="30" y="479"/>
                      </a:lnTo>
                      <a:lnTo>
                        <a:pt x="36" y="488"/>
                      </a:lnTo>
                      <a:lnTo>
                        <a:pt x="40" y="498"/>
                      </a:lnTo>
                      <a:lnTo>
                        <a:pt x="45" y="505"/>
                      </a:lnTo>
                      <a:lnTo>
                        <a:pt x="51" y="515"/>
                      </a:lnTo>
                      <a:lnTo>
                        <a:pt x="55" y="522"/>
                      </a:lnTo>
                      <a:lnTo>
                        <a:pt x="62" y="530"/>
                      </a:lnTo>
                      <a:lnTo>
                        <a:pt x="68" y="537"/>
                      </a:lnTo>
                      <a:lnTo>
                        <a:pt x="74" y="547"/>
                      </a:lnTo>
                      <a:lnTo>
                        <a:pt x="81" y="555"/>
                      </a:lnTo>
                      <a:lnTo>
                        <a:pt x="89" y="562"/>
                      </a:lnTo>
                      <a:lnTo>
                        <a:pt x="97" y="568"/>
                      </a:lnTo>
                      <a:lnTo>
                        <a:pt x="104" y="575"/>
                      </a:lnTo>
                      <a:lnTo>
                        <a:pt x="110" y="583"/>
                      </a:lnTo>
                      <a:lnTo>
                        <a:pt x="119" y="587"/>
                      </a:lnTo>
                      <a:lnTo>
                        <a:pt x="127" y="593"/>
                      </a:lnTo>
                      <a:lnTo>
                        <a:pt x="135" y="600"/>
                      </a:lnTo>
                      <a:lnTo>
                        <a:pt x="142" y="604"/>
                      </a:lnTo>
                      <a:lnTo>
                        <a:pt x="152" y="610"/>
                      </a:lnTo>
                      <a:lnTo>
                        <a:pt x="159" y="615"/>
                      </a:lnTo>
                      <a:lnTo>
                        <a:pt x="169" y="621"/>
                      </a:lnTo>
                      <a:lnTo>
                        <a:pt x="176" y="625"/>
                      </a:lnTo>
                      <a:lnTo>
                        <a:pt x="184" y="629"/>
                      </a:lnTo>
                      <a:lnTo>
                        <a:pt x="193" y="634"/>
                      </a:lnTo>
                      <a:lnTo>
                        <a:pt x="203" y="638"/>
                      </a:lnTo>
                      <a:lnTo>
                        <a:pt x="211" y="640"/>
                      </a:lnTo>
                      <a:lnTo>
                        <a:pt x="220" y="646"/>
                      </a:lnTo>
                      <a:lnTo>
                        <a:pt x="230" y="648"/>
                      </a:lnTo>
                      <a:lnTo>
                        <a:pt x="239" y="651"/>
                      </a:lnTo>
                      <a:lnTo>
                        <a:pt x="247" y="653"/>
                      </a:lnTo>
                      <a:lnTo>
                        <a:pt x="256" y="655"/>
                      </a:lnTo>
                      <a:lnTo>
                        <a:pt x="266" y="659"/>
                      </a:lnTo>
                      <a:lnTo>
                        <a:pt x="275" y="663"/>
                      </a:lnTo>
                      <a:lnTo>
                        <a:pt x="283" y="665"/>
                      </a:lnTo>
                      <a:lnTo>
                        <a:pt x="292" y="665"/>
                      </a:lnTo>
                      <a:lnTo>
                        <a:pt x="302" y="669"/>
                      </a:lnTo>
                      <a:lnTo>
                        <a:pt x="311" y="670"/>
                      </a:lnTo>
                      <a:lnTo>
                        <a:pt x="319" y="672"/>
                      </a:lnTo>
                      <a:lnTo>
                        <a:pt x="328" y="674"/>
                      </a:lnTo>
                      <a:lnTo>
                        <a:pt x="336" y="674"/>
                      </a:lnTo>
                      <a:lnTo>
                        <a:pt x="345" y="674"/>
                      </a:lnTo>
                      <a:lnTo>
                        <a:pt x="353" y="676"/>
                      </a:lnTo>
                      <a:lnTo>
                        <a:pt x="361" y="676"/>
                      </a:lnTo>
                      <a:lnTo>
                        <a:pt x="368" y="678"/>
                      </a:lnTo>
                      <a:lnTo>
                        <a:pt x="376" y="678"/>
                      </a:lnTo>
                      <a:lnTo>
                        <a:pt x="383" y="678"/>
                      </a:lnTo>
                      <a:lnTo>
                        <a:pt x="393" y="678"/>
                      </a:lnTo>
                      <a:lnTo>
                        <a:pt x="399" y="678"/>
                      </a:lnTo>
                      <a:lnTo>
                        <a:pt x="406" y="680"/>
                      </a:lnTo>
                      <a:lnTo>
                        <a:pt x="414" y="678"/>
                      </a:lnTo>
                      <a:lnTo>
                        <a:pt x="420" y="678"/>
                      </a:lnTo>
                      <a:lnTo>
                        <a:pt x="427" y="678"/>
                      </a:lnTo>
                      <a:lnTo>
                        <a:pt x="433" y="678"/>
                      </a:lnTo>
                      <a:lnTo>
                        <a:pt x="439" y="676"/>
                      </a:lnTo>
                      <a:lnTo>
                        <a:pt x="446" y="674"/>
                      </a:lnTo>
                      <a:lnTo>
                        <a:pt x="450" y="674"/>
                      </a:lnTo>
                      <a:lnTo>
                        <a:pt x="458" y="674"/>
                      </a:lnTo>
                      <a:lnTo>
                        <a:pt x="465" y="670"/>
                      </a:lnTo>
                      <a:lnTo>
                        <a:pt x="471" y="669"/>
                      </a:lnTo>
                      <a:lnTo>
                        <a:pt x="477" y="667"/>
                      </a:lnTo>
                      <a:lnTo>
                        <a:pt x="484" y="665"/>
                      </a:lnTo>
                      <a:lnTo>
                        <a:pt x="492" y="665"/>
                      </a:lnTo>
                      <a:lnTo>
                        <a:pt x="496" y="661"/>
                      </a:lnTo>
                      <a:lnTo>
                        <a:pt x="503" y="659"/>
                      </a:lnTo>
                      <a:lnTo>
                        <a:pt x="511" y="655"/>
                      </a:lnTo>
                      <a:lnTo>
                        <a:pt x="517" y="653"/>
                      </a:lnTo>
                      <a:lnTo>
                        <a:pt x="524" y="651"/>
                      </a:lnTo>
                      <a:lnTo>
                        <a:pt x="530" y="648"/>
                      </a:lnTo>
                      <a:lnTo>
                        <a:pt x="539" y="648"/>
                      </a:lnTo>
                      <a:lnTo>
                        <a:pt x="545" y="642"/>
                      </a:lnTo>
                      <a:lnTo>
                        <a:pt x="551" y="638"/>
                      </a:lnTo>
                      <a:lnTo>
                        <a:pt x="556" y="636"/>
                      </a:lnTo>
                      <a:lnTo>
                        <a:pt x="564" y="632"/>
                      </a:lnTo>
                      <a:lnTo>
                        <a:pt x="570" y="629"/>
                      </a:lnTo>
                      <a:lnTo>
                        <a:pt x="577" y="623"/>
                      </a:lnTo>
                      <a:lnTo>
                        <a:pt x="585" y="619"/>
                      </a:lnTo>
                      <a:lnTo>
                        <a:pt x="593" y="615"/>
                      </a:lnTo>
                      <a:lnTo>
                        <a:pt x="598" y="610"/>
                      </a:lnTo>
                      <a:lnTo>
                        <a:pt x="604" y="606"/>
                      </a:lnTo>
                      <a:lnTo>
                        <a:pt x="612" y="602"/>
                      </a:lnTo>
                      <a:lnTo>
                        <a:pt x="617" y="598"/>
                      </a:lnTo>
                      <a:lnTo>
                        <a:pt x="621" y="593"/>
                      </a:lnTo>
                      <a:lnTo>
                        <a:pt x="629" y="587"/>
                      </a:lnTo>
                      <a:lnTo>
                        <a:pt x="634" y="583"/>
                      </a:lnTo>
                      <a:lnTo>
                        <a:pt x="640" y="577"/>
                      </a:lnTo>
                      <a:lnTo>
                        <a:pt x="648" y="572"/>
                      </a:lnTo>
                      <a:lnTo>
                        <a:pt x="651" y="564"/>
                      </a:lnTo>
                      <a:lnTo>
                        <a:pt x="657" y="558"/>
                      </a:lnTo>
                      <a:lnTo>
                        <a:pt x="663" y="555"/>
                      </a:lnTo>
                      <a:lnTo>
                        <a:pt x="667" y="547"/>
                      </a:lnTo>
                      <a:lnTo>
                        <a:pt x="674" y="539"/>
                      </a:lnTo>
                      <a:lnTo>
                        <a:pt x="678" y="534"/>
                      </a:lnTo>
                      <a:lnTo>
                        <a:pt x="684" y="528"/>
                      </a:lnTo>
                      <a:lnTo>
                        <a:pt x="688" y="518"/>
                      </a:lnTo>
                      <a:lnTo>
                        <a:pt x="693" y="513"/>
                      </a:lnTo>
                      <a:lnTo>
                        <a:pt x="697" y="505"/>
                      </a:lnTo>
                      <a:lnTo>
                        <a:pt x="703" y="499"/>
                      </a:lnTo>
                      <a:lnTo>
                        <a:pt x="705" y="492"/>
                      </a:lnTo>
                      <a:lnTo>
                        <a:pt x="710" y="482"/>
                      </a:lnTo>
                      <a:lnTo>
                        <a:pt x="712" y="475"/>
                      </a:lnTo>
                      <a:lnTo>
                        <a:pt x="718" y="469"/>
                      </a:lnTo>
                      <a:lnTo>
                        <a:pt x="720" y="460"/>
                      </a:lnTo>
                      <a:lnTo>
                        <a:pt x="722" y="452"/>
                      </a:lnTo>
                      <a:lnTo>
                        <a:pt x="726" y="442"/>
                      </a:lnTo>
                      <a:lnTo>
                        <a:pt x="729" y="437"/>
                      </a:lnTo>
                      <a:lnTo>
                        <a:pt x="731" y="427"/>
                      </a:lnTo>
                      <a:lnTo>
                        <a:pt x="733" y="418"/>
                      </a:lnTo>
                      <a:lnTo>
                        <a:pt x="735" y="408"/>
                      </a:lnTo>
                      <a:lnTo>
                        <a:pt x="737" y="401"/>
                      </a:lnTo>
                      <a:lnTo>
                        <a:pt x="739" y="389"/>
                      </a:lnTo>
                      <a:lnTo>
                        <a:pt x="739" y="380"/>
                      </a:lnTo>
                      <a:lnTo>
                        <a:pt x="739" y="372"/>
                      </a:lnTo>
                      <a:lnTo>
                        <a:pt x="741" y="363"/>
                      </a:lnTo>
                      <a:lnTo>
                        <a:pt x="741" y="351"/>
                      </a:lnTo>
                      <a:lnTo>
                        <a:pt x="741" y="342"/>
                      </a:lnTo>
                      <a:lnTo>
                        <a:pt x="741" y="330"/>
                      </a:lnTo>
                      <a:lnTo>
                        <a:pt x="741" y="321"/>
                      </a:lnTo>
                      <a:lnTo>
                        <a:pt x="739" y="309"/>
                      </a:lnTo>
                      <a:lnTo>
                        <a:pt x="739" y="300"/>
                      </a:lnTo>
                      <a:lnTo>
                        <a:pt x="739" y="288"/>
                      </a:lnTo>
                      <a:lnTo>
                        <a:pt x="737" y="279"/>
                      </a:lnTo>
                      <a:lnTo>
                        <a:pt x="735" y="269"/>
                      </a:lnTo>
                      <a:lnTo>
                        <a:pt x="731" y="260"/>
                      </a:lnTo>
                      <a:lnTo>
                        <a:pt x="731" y="250"/>
                      </a:lnTo>
                      <a:lnTo>
                        <a:pt x="729" y="241"/>
                      </a:lnTo>
                      <a:lnTo>
                        <a:pt x="726" y="231"/>
                      </a:lnTo>
                      <a:lnTo>
                        <a:pt x="722" y="224"/>
                      </a:lnTo>
                      <a:lnTo>
                        <a:pt x="720" y="214"/>
                      </a:lnTo>
                      <a:lnTo>
                        <a:pt x="716" y="207"/>
                      </a:lnTo>
                      <a:lnTo>
                        <a:pt x="712" y="199"/>
                      </a:lnTo>
                      <a:lnTo>
                        <a:pt x="710" y="192"/>
                      </a:lnTo>
                      <a:lnTo>
                        <a:pt x="705" y="182"/>
                      </a:lnTo>
                      <a:lnTo>
                        <a:pt x="703" y="176"/>
                      </a:lnTo>
                      <a:lnTo>
                        <a:pt x="697" y="169"/>
                      </a:lnTo>
                      <a:lnTo>
                        <a:pt x="693" y="161"/>
                      </a:lnTo>
                      <a:lnTo>
                        <a:pt x="688" y="154"/>
                      </a:lnTo>
                      <a:lnTo>
                        <a:pt x="686" y="146"/>
                      </a:lnTo>
                      <a:lnTo>
                        <a:pt x="680" y="140"/>
                      </a:lnTo>
                      <a:lnTo>
                        <a:pt x="676" y="133"/>
                      </a:lnTo>
                      <a:lnTo>
                        <a:pt x="670" y="127"/>
                      </a:lnTo>
                      <a:lnTo>
                        <a:pt x="667" y="121"/>
                      </a:lnTo>
                      <a:lnTo>
                        <a:pt x="661" y="116"/>
                      </a:lnTo>
                      <a:lnTo>
                        <a:pt x="655" y="108"/>
                      </a:lnTo>
                      <a:lnTo>
                        <a:pt x="650" y="102"/>
                      </a:lnTo>
                      <a:lnTo>
                        <a:pt x="646" y="98"/>
                      </a:lnTo>
                      <a:lnTo>
                        <a:pt x="640" y="91"/>
                      </a:lnTo>
                      <a:lnTo>
                        <a:pt x="634" y="89"/>
                      </a:lnTo>
                      <a:lnTo>
                        <a:pt x="629" y="83"/>
                      </a:lnTo>
                      <a:lnTo>
                        <a:pt x="623" y="79"/>
                      </a:lnTo>
                      <a:lnTo>
                        <a:pt x="617" y="72"/>
                      </a:lnTo>
                      <a:lnTo>
                        <a:pt x="612" y="68"/>
                      </a:lnTo>
                      <a:lnTo>
                        <a:pt x="606" y="62"/>
                      </a:lnTo>
                      <a:lnTo>
                        <a:pt x="602" y="60"/>
                      </a:lnTo>
                      <a:lnTo>
                        <a:pt x="594" y="55"/>
                      </a:lnTo>
                      <a:lnTo>
                        <a:pt x="589" y="53"/>
                      </a:lnTo>
                      <a:lnTo>
                        <a:pt x="585" y="47"/>
                      </a:lnTo>
                      <a:lnTo>
                        <a:pt x="577" y="45"/>
                      </a:lnTo>
                      <a:lnTo>
                        <a:pt x="572" y="41"/>
                      </a:lnTo>
                      <a:lnTo>
                        <a:pt x="566" y="38"/>
                      </a:lnTo>
                      <a:lnTo>
                        <a:pt x="560" y="34"/>
                      </a:lnTo>
                      <a:lnTo>
                        <a:pt x="556" y="32"/>
                      </a:lnTo>
                      <a:lnTo>
                        <a:pt x="549" y="28"/>
                      </a:lnTo>
                      <a:lnTo>
                        <a:pt x="545" y="26"/>
                      </a:lnTo>
                      <a:lnTo>
                        <a:pt x="539" y="24"/>
                      </a:lnTo>
                      <a:lnTo>
                        <a:pt x="534" y="22"/>
                      </a:lnTo>
                      <a:lnTo>
                        <a:pt x="528" y="19"/>
                      </a:lnTo>
                      <a:lnTo>
                        <a:pt x="522" y="17"/>
                      </a:lnTo>
                      <a:lnTo>
                        <a:pt x="517" y="15"/>
                      </a:lnTo>
                      <a:lnTo>
                        <a:pt x="511" y="13"/>
                      </a:lnTo>
                      <a:lnTo>
                        <a:pt x="507" y="11"/>
                      </a:lnTo>
                      <a:lnTo>
                        <a:pt x="503" y="9"/>
                      </a:lnTo>
                      <a:lnTo>
                        <a:pt x="498" y="9"/>
                      </a:lnTo>
                      <a:lnTo>
                        <a:pt x="494" y="7"/>
                      </a:lnTo>
                      <a:lnTo>
                        <a:pt x="490" y="5"/>
                      </a:lnTo>
                      <a:lnTo>
                        <a:pt x="484" y="3"/>
                      </a:lnTo>
                      <a:lnTo>
                        <a:pt x="480" y="2"/>
                      </a:lnTo>
                      <a:lnTo>
                        <a:pt x="475" y="2"/>
                      </a:lnTo>
                      <a:lnTo>
                        <a:pt x="467" y="0"/>
                      </a:lnTo>
                      <a:lnTo>
                        <a:pt x="461" y="0"/>
                      </a:lnTo>
                      <a:lnTo>
                        <a:pt x="458" y="0"/>
                      </a:lnTo>
                      <a:lnTo>
                        <a:pt x="452" y="0"/>
                      </a:lnTo>
                      <a:lnTo>
                        <a:pt x="448" y="0"/>
                      </a:lnTo>
                      <a:lnTo>
                        <a:pt x="444" y="0"/>
                      </a:lnTo>
                      <a:lnTo>
                        <a:pt x="439" y="0"/>
                      </a:lnTo>
                      <a:lnTo>
                        <a:pt x="433" y="3"/>
                      </a:lnTo>
                      <a:lnTo>
                        <a:pt x="429" y="5"/>
                      </a:lnTo>
                      <a:lnTo>
                        <a:pt x="423" y="9"/>
                      </a:lnTo>
                      <a:lnTo>
                        <a:pt x="422" y="15"/>
                      </a:lnTo>
                      <a:lnTo>
                        <a:pt x="422" y="19"/>
                      </a:lnTo>
                      <a:lnTo>
                        <a:pt x="420" y="24"/>
                      </a:lnTo>
                      <a:lnTo>
                        <a:pt x="422" y="28"/>
                      </a:lnTo>
                      <a:lnTo>
                        <a:pt x="423" y="34"/>
                      </a:lnTo>
                      <a:lnTo>
                        <a:pt x="427" y="40"/>
                      </a:lnTo>
                      <a:lnTo>
                        <a:pt x="429" y="43"/>
                      </a:lnTo>
                      <a:lnTo>
                        <a:pt x="437" y="47"/>
                      </a:lnTo>
                      <a:lnTo>
                        <a:pt x="439" y="49"/>
                      </a:lnTo>
                      <a:lnTo>
                        <a:pt x="442" y="53"/>
                      </a:lnTo>
                      <a:lnTo>
                        <a:pt x="448" y="55"/>
                      </a:lnTo>
                      <a:lnTo>
                        <a:pt x="452" y="55"/>
                      </a:lnTo>
                      <a:lnTo>
                        <a:pt x="460" y="57"/>
                      </a:lnTo>
                      <a:lnTo>
                        <a:pt x="467" y="62"/>
                      </a:lnTo>
                      <a:lnTo>
                        <a:pt x="473" y="62"/>
                      </a:lnTo>
                      <a:lnTo>
                        <a:pt x="477" y="64"/>
                      </a:lnTo>
                      <a:lnTo>
                        <a:pt x="482" y="68"/>
                      </a:lnTo>
                      <a:lnTo>
                        <a:pt x="486" y="72"/>
                      </a:lnTo>
                      <a:lnTo>
                        <a:pt x="490" y="72"/>
                      </a:lnTo>
                      <a:lnTo>
                        <a:pt x="494" y="76"/>
                      </a:lnTo>
                      <a:lnTo>
                        <a:pt x="499" y="78"/>
                      </a:lnTo>
                      <a:lnTo>
                        <a:pt x="503" y="81"/>
                      </a:lnTo>
                      <a:lnTo>
                        <a:pt x="509" y="83"/>
                      </a:lnTo>
                      <a:lnTo>
                        <a:pt x="513" y="89"/>
                      </a:lnTo>
                      <a:lnTo>
                        <a:pt x="518" y="91"/>
                      </a:lnTo>
                      <a:lnTo>
                        <a:pt x="522" y="95"/>
                      </a:lnTo>
                      <a:lnTo>
                        <a:pt x="528" y="97"/>
                      </a:lnTo>
                      <a:lnTo>
                        <a:pt x="532" y="100"/>
                      </a:lnTo>
                      <a:lnTo>
                        <a:pt x="537" y="104"/>
                      </a:lnTo>
                      <a:lnTo>
                        <a:pt x="541" y="108"/>
                      </a:lnTo>
                      <a:lnTo>
                        <a:pt x="545" y="110"/>
                      </a:lnTo>
                      <a:lnTo>
                        <a:pt x="549" y="116"/>
                      </a:lnTo>
                      <a:lnTo>
                        <a:pt x="555" y="117"/>
                      </a:lnTo>
                      <a:lnTo>
                        <a:pt x="558" y="121"/>
                      </a:lnTo>
                      <a:lnTo>
                        <a:pt x="566" y="127"/>
                      </a:lnTo>
                      <a:lnTo>
                        <a:pt x="575" y="136"/>
                      </a:lnTo>
                      <a:lnTo>
                        <a:pt x="583" y="142"/>
                      </a:lnTo>
                      <a:lnTo>
                        <a:pt x="591" y="148"/>
                      </a:lnTo>
                      <a:lnTo>
                        <a:pt x="596" y="154"/>
                      </a:lnTo>
                      <a:lnTo>
                        <a:pt x="604" y="161"/>
                      </a:lnTo>
                      <a:lnTo>
                        <a:pt x="612" y="169"/>
                      </a:lnTo>
                      <a:lnTo>
                        <a:pt x="617" y="176"/>
                      </a:lnTo>
                      <a:lnTo>
                        <a:pt x="621" y="184"/>
                      </a:lnTo>
                      <a:lnTo>
                        <a:pt x="627" y="192"/>
                      </a:lnTo>
                      <a:lnTo>
                        <a:pt x="631" y="197"/>
                      </a:lnTo>
                      <a:lnTo>
                        <a:pt x="631" y="201"/>
                      </a:lnTo>
                      <a:lnTo>
                        <a:pt x="634" y="207"/>
                      </a:lnTo>
                      <a:lnTo>
                        <a:pt x="636" y="211"/>
                      </a:lnTo>
                      <a:lnTo>
                        <a:pt x="640" y="218"/>
                      </a:lnTo>
                      <a:lnTo>
                        <a:pt x="644" y="228"/>
                      </a:lnTo>
                      <a:lnTo>
                        <a:pt x="646" y="231"/>
                      </a:lnTo>
                      <a:lnTo>
                        <a:pt x="648" y="237"/>
                      </a:lnTo>
                      <a:lnTo>
                        <a:pt x="648" y="241"/>
                      </a:lnTo>
                      <a:lnTo>
                        <a:pt x="650" y="245"/>
                      </a:lnTo>
                      <a:lnTo>
                        <a:pt x="651" y="249"/>
                      </a:lnTo>
                      <a:lnTo>
                        <a:pt x="653" y="254"/>
                      </a:lnTo>
                      <a:lnTo>
                        <a:pt x="655" y="258"/>
                      </a:lnTo>
                      <a:lnTo>
                        <a:pt x="657" y="264"/>
                      </a:lnTo>
                      <a:lnTo>
                        <a:pt x="657" y="268"/>
                      </a:lnTo>
                      <a:lnTo>
                        <a:pt x="657" y="273"/>
                      </a:lnTo>
                      <a:lnTo>
                        <a:pt x="659" y="277"/>
                      </a:lnTo>
                      <a:lnTo>
                        <a:pt x="661" y="283"/>
                      </a:lnTo>
                      <a:lnTo>
                        <a:pt x="661" y="287"/>
                      </a:lnTo>
                      <a:lnTo>
                        <a:pt x="661" y="290"/>
                      </a:lnTo>
                      <a:lnTo>
                        <a:pt x="663" y="294"/>
                      </a:lnTo>
                      <a:lnTo>
                        <a:pt x="663" y="300"/>
                      </a:lnTo>
                      <a:lnTo>
                        <a:pt x="663" y="304"/>
                      </a:lnTo>
                      <a:lnTo>
                        <a:pt x="665" y="309"/>
                      </a:lnTo>
                      <a:lnTo>
                        <a:pt x="665" y="313"/>
                      </a:lnTo>
                      <a:lnTo>
                        <a:pt x="665" y="319"/>
                      </a:lnTo>
                      <a:lnTo>
                        <a:pt x="665" y="321"/>
                      </a:lnTo>
                      <a:lnTo>
                        <a:pt x="665" y="326"/>
                      </a:lnTo>
                      <a:lnTo>
                        <a:pt x="665" y="330"/>
                      </a:lnTo>
                      <a:lnTo>
                        <a:pt x="665" y="336"/>
                      </a:lnTo>
                      <a:lnTo>
                        <a:pt x="665" y="340"/>
                      </a:lnTo>
                      <a:lnTo>
                        <a:pt x="665" y="345"/>
                      </a:lnTo>
                      <a:lnTo>
                        <a:pt x="665" y="349"/>
                      </a:lnTo>
                      <a:lnTo>
                        <a:pt x="667" y="355"/>
                      </a:lnTo>
                      <a:lnTo>
                        <a:pt x="665" y="363"/>
                      </a:lnTo>
                      <a:lnTo>
                        <a:pt x="665" y="370"/>
                      </a:lnTo>
                      <a:lnTo>
                        <a:pt x="663" y="374"/>
                      </a:lnTo>
                      <a:lnTo>
                        <a:pt x="663" y="378"/>
                      </a:lnTo>
                      <a:lnTo>
                        <a:pt x="663" y="382"/>
                      </a:lnTo>
                      <a:lnTo>
                        <a:pt x="663" y="387"/>
                      </a:lnTo>
                      <a:lnTo>
                        <a:pt x="661" y="395"/>
                      </a:lnTo>
                      <a:lnTo>
                        <a:pt x="659" y="402"/>
                      </a:lnTo>
                      <a:lnTo>
                        <a:pt x="657" y="410"/>
                      </a:lnTo>
                      <a:lnTo>
                        <a:pt x="657" y="418"/>
                      </a:lnTo>
                      <a:lnTo>
                        <a:pt x="653" y="425"/>
                      </a:lnTo>
                      <a:lnTo>
                        <a:pt x="651" y="431"/>
                      </a:lnTo>
                      <a:lnTo>
                        <a:pt x="648" y="439"/>
                      </a:lnTo>
                      <a:lnTo>
                        <a:pt x="646" y="446"/>
                      </a:lnTo>
                      <a:lnTo>
                        <a:pt x="640" y="456"/>
                      </a:lnTo>
                      <a:lnTo>
                        <a:pt x="636" y="463"/>
                      </a:lnTo>
                      <a:lnTo>
                        <a:pt x="634" y="467"/>
                      </a:lnTo>
                      <a:lnTo>
                        <a:pt x="631" y="473"/>
                      </a:lnTo>
                      <a:lnTo>
                        <a:pt x="631" y="477"/>
                      </a:lnTo>
                      <a:lnTo>
                        <a:pt x="627" y="482"/>
                      </a:lnTo>
                      <a:lnTo>
                        <a:pt x="621" y="490"/>
                      </a:lnTo>
                      <a:lnTo>
                        <a:pt x="615" y="498"/>
                      </a:lnTo>
                      <a:lnTo>
                        <a:pt x="612" y="501"/>
                      </a:lnTo>
                      <a:lnTo>
                        <a:pt x="608" y="505"/>
                      </a:lnTo>
                      <a:lnTo>
                        <a:pt x="604" y="511"/>
                      </a:lnTo>
                      <a:lnTo>
                        <a:pt x="602" y="515"/>
                      </a:lnTo>
                      <a:lnTo>
                        <a:pt x="594" y="522"/>
                      </a:lnTo>
                      <a:lnTo>
                        <a:pt x="585" y="530"/>
                      </a:lnTo>
                      <a:lnTo>
                        <a:pt x="581" y="536"/>
                      </a:lnTo>
                      <a:lnTo>
                        <a:pt x="577" y="539"/>
                      </a:lnTo>
                      <a:lnTo>
                        <a:pt x="574" y="543"/>
                      </a:lnTo>
                      <a:lnTo>
                        <a:pt x="570" y="547"/>
                      </a:lnTo>
                      <a:lnTo>
                        <a:pt x="564" y="551"/>
                      </a:lnTo>
                      <a:lnTo>
                        <a:pt x="558" y="556"/>
                      </a:lnTo>
                      <a:lnTo>
                        <a:pt x="555" y="558"/>
                      </a:lnTo>
                      <a:lnTo>
                        <a:pt x="551" y="562"/>
                      </a:lnTo>
                      <a:lnTo>
                        <a:pt x="545" y="564"/>
                      </a:lnTo>
                      <a:lnTo>
                        <a:pt x="539" y="570"/>
                      </a:lnTo>
                      <a:lnTo>
                        <a:pt x="534" y="574"/>
                      </a:lnTo>
                      <a:lnTo>
                        <a:pt x="530" y="575"/>
                      </a:lnTo>
                      <a:lnTo>
                        <a:pt x="522" y="577"/>
                      </a:lnTo>
                      <a:lnTo>
                        <a:pt x="518" y="583"/>
                      </a:lnTo>
                      <a:lnTo>
                        <a:pt x="511" y="583"/>
                      </a:lnTo>
                      <a:lnTo>
                        <a:pt x="507" y="587"/>
                      </a:lnTo>
                      <a:lnTo>
                        <a:pt x="501" y="591"/>
                      </a:lnTo>
                      <a:lnTo>
                        <a:pt x="494" y="593"/>
                      </a:lnTo>
                      <a:lnTo>
                        <a:pt x="488" y="594"/>
                      </a:lnTo>
                      <a:lnTo>
                        <a:pt x="484" y="598"/>
                      </a:lnTo>
                      <a:lnTo>
                        <a:pt x="475" y="600"/>
                      </a:lnTo>
                      <a:lnTo>
                        <a:pt x="469" y="602"/>
                      </a:lnTo>
                      <a:lnTo>
                        <a:pt x="461" y="602"/>
                      </a:lnTo>
                      <a:lnTo>
                        <a:pt x="456" y="606"/>
                      </a:lnTo>
                      <a:lnTo>
                        <a:pt x="448" y="606"/>
                      </a:lnTo>
                      <a:lnTo>
                        <a:pt x="441" y="608"/>
                      </a:lnTo>
                      <a:lnTo>
                        <a:pt x="433" y="610"/>
                      </a:lnTo>
                      <a:lnTo>
                        <a:pt x="427" y="610"/>
                      </a:lnTo>
                      <a:lnTo>
                        <a:pt x="420" y="612"/>
                      </a:lnTo>
                      <a:lnTo>
                        <a:pt x="412" y="612"/>
                      </a:lnTo>
                      <a:lnTo>
                        <a:pt x="403" y="612"/>
                      </a:lnTo>
                      <a:lnTo>
                        <a:pt x="397" y="613"/>
                      </a:lnTo>
                      <a:lnTo>
                        <a:pt x="387" y="613"/>
                      </a:lnTo>
                      <a:lnTo>
                        <a:pt x="380" y="613"/>
                      </a:lnTo>
                      <a:lnTo>
                        <a:pt x="372" y="613"/>
                      </a:lnTo>
                      <a:lnTo>
                        <a:pt x="364" y="613"/>
                      </a:lnTo>
                      <a:lnTo>
                        <a:pt x="355" y="612"/>
                      </a:lnTo>
                      <a:lnTo>
                        <a:pt x="347" y="610"/>
                      </a:lnTo>
                      <a:lnTo>
                        <a:pt x="338" y="610"/>
                      </a:lnTo>
                      <a:lnTo>
                        <a:pt x="328" y="610"/>
                      </a:lnTo>
                      <a:lnTo>
                        <a:pt x="321" y="608"/>
                      </a:lnTo>
                      <a:lnTo>
                        <a:pt x="313" y="606"/>
                      </a:lnTo>
                      <a:lnTo>
                        <a:pt x="306" y="604"/>
                      </a:lnTo>
                      <a:lnTo>
                        <a:pt x="300" y="602"/>
                      </a:lnTo>
                      <a:lnTo>
                        <a:pt x="290" y="600"/>
                      </a:lnTo>
                      <a:lnTo>
                        <a:pt x="283" y="598"/>
                      </a:lnTo>
                      <a:lnTo>
                        <a:pt x="275" y="594"/>
                      </a:lnTo>
                      <a:lnTo>
                        <a:pt x="268" y="593"/>
                      </a:lnTo>
                      <a:lnTo>
                        <a:pt x="262" y="593"/>
                      </a:lnTo>
                      <a:lnTo>
                        <a:pt x="254" y="589"/>
                      </a:lnTo>
                      <a:lnTo>
                        <a:pt x="247" y="587"/>
                      </a:lnTo>
                      <a:lnTo>
                        <a:pt x="241" y="583"/>
                      </a:lnTo>
                      <a:lnTo>
                        <a:pt x="235" y="581"/>
                      </a:lnTo>
                      <a:lnTo>
                        <a:pt x="228" y="577"/>
                      </a:lnTo>
                      <a:lnTo>
                        <a:pt x="220" y="574"/>
                      </a:lnTo>
                      <a:lnTo>
                        <a:pt x="214" y="574"/>
                      </a:lnTo>
                      <a:lnTo>
                        <a:pt x="209" y="568"/>
                      </a:lnTo>
                      <a:lnTo>
                        <a:pt x="201" y="564"/>
                      </a:lnTo>
                      <a:lnTo>
                        <a:pt x="195" y="562"/>
                      </a:lnTo>
                      <a:lnTo>
                        <a:pt x="192" y="558"/>
                      </a:lnTo>
                      <a:lnTo>
                        <a:pt x="184" y="555"/>
                      </a:lnTo>
                      <a:lnTo>
                        <a:pt x="180" y="549"/>
                      </a:lnTo>
                      <a:lnTo>
                        <a:pt x="174" y="547"/>
                      </a:lnTo>
                      <a:lnTo>
                        <a:pt x="171" y="541"/>
                      </a:lnTo>
                      <a:lnTo>
                        <a:pt x="165" y="537"/>
                      </a:lnTo>
                      <a:lnTo>
                        <a:pt x="159" y="534"/>
                      </a:lnTo>
                      <a:lnTo>
                        <a:pt x="155" y="528"/>
                      </a:lnTo>
                      <a:lnTo>
                        <a:pt x="152" y="526"/>
                      </a:lnTo>
                      <a:lnTo>
                        <a:pt x="146" y="518"/>
                      </a:lnTo>
                      <a:lnTo>
                        <a:pt x="142" y="515"/>
                      </a:lnTo>
                      <a:lnTo>
                        <a:pt x="138" y="511"/>
                      </a:lnTo>
                      <a:lnTo>
                        <a:pt x="133" y="505"/>
                      </a:lnTo>
                      <a:lnTo>
                        <a:pt x="129" y="501"/>
                      </a:lnTo>
                      <a:lnTo>
                        <a:pt x="125" y="496"/>
                      </a:lnTo>
                      <a:lnTo>
                        <a:pt x="119" y="492"/>
                      </a:lnTo>
                      <a:lnTo>
                        <a:pt x="117" y="486"/>
                      </a:lnTo>
                      <a:lnTo>
                        <a:pt x="114" y="480"/>
                      </a:lnTo>
                      <a:lnTo>
                        <a:pt x="110" y="475"/>
                      </a:lnTo>
                      <a:lnTo>
                        <a:pt x="108" y="469"/>
                      </a:lnTo>
                      <a:lnTo>
                        <a:pt x="104" y="465"/>
                      </a:lnTo>
                      <a:lnTo>
                        <a:pt x="100" y="458"/>
                      </a:lnTo>
                      <a:lnTo>
                        <a:pt x="100" y="454"/>
                      </a:lnTo>
                      <a:lnTo>
                        <a:pt x="97" y="446"/>
                      </a:lnTo>
                      <a:lnTo>
                        <a:pt x="95" y="442"/>
                      </a:lnTo>
                      <a:lnTo>
                        <a:pt x="93" y="437"/>
                      </a:lnTo>
                      <a:lnTo>
                        <a:pt x="91" y="431"/>
                      </a:lnTo>
                      <a:lnTo>
                        <a:pt x="87" y="425"/>
                      </a:lnTo>
                      <a:lnTo>
                        <a:pt x="85" y="420"/>
                      </a:lnTo>
                      <a:lnTo>
                        <a:pt x="83" y="412"/>
                      </a:lnTo>
                      <a:lnTo>
                        <a:pt x="83" y="408"/>
                      </a:lnTo>
                      <a:lnTo>
                        <a:pt x="81" y="401"/>
                      </a:lnTo>
                      <a:lnTo>
                        <a:pt x="81" y="395"/>
                      </a:lnTo>
                      <a:lnTo>
                        <a:pt x="79" y="389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8" y="372"/>
                      </a:lnTo>
                      <a:lnTo>
                        <a:pt x="76" y="364"/>
                      </a:lnTo>
                      <a:lnTo>
                        <a:pt x="76" y="359"/>
                      </a:lnTo>
                      <a:lnTo>
                        <a:pt x="76" y="353"/>
                      </a:lnTo>
                      <a:lnTo>
                        <a:pt x="78" y="345"/>
                      </a:lnTo>
                      <a:lnTo>
                        <a:pt x="78" y="340"/>
                      </a:lnTo>
                      <a:lnTo>
                        <a:pt x="78" y="332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78" y="313"/>
                      </a:lnTo>
                      <a:lnTo>
                        <a:pt x="79" y="309"/>
                      </a:lnTo>
                      <a:lnTo>
                        <a:pt x="79" y="302"/>
                      </a:lnTo>
                      <a:lnTo>
                        <a:pt x="81" y="298"/>
                      </a:lnTo>
                      <a:lnTo>
                        <a:pt x="81" y="290"/>
                      </a:lnTo>
                      <a:lnTo>
                        <a:pt x="83" y="285"/>
                      </a:lnTo>
                      <a:lnTo>
                        <a:pt x="83" y="279"/>
                      </a:lnTo>
                      <a:lnTo>
                        <a:pt x="83" y="273"/>
                      </a:lnTo>
                      <a:lnTo>
                        <a:pt x="85" y="269"/>
                      </a:lnTo>
                      <a:lnTo>
                        <a:pt x="87" y="264"/>
                      </a:lnTo>
                      <a:lnTo>
                        <a:pt x="87" y="258"/>
                      </a:lnTo>
                      <a:lnTo>
                        <a:pt x="91" y="254"/>
                      </a:lnTo>
                      <a:lnTo>
                        <a:pt x="91" y="247"/>
                      </a:lnTo>
                      <a:lnTo>
                        <a:pt x="93" y="243"/>
                      </a:lnTo>
                      <a:lnTo>
                        <a:pt x="93" y="237"/>
                      </a:lnTo>
                      <a:lnTo>
                        <a:pt x="97" y="233"/>
                      </a:lnTo>
                      <a:lnTo>
                        <a:pt x="98" y="228"/>
                      </a:lnTo>
                      <a:lnTo>
                        <a:pt x="100" y="224"/>
                      </a:lnTo>
                      <a:lnTo>
                        <a:pt x="100" y="218"/>
                      </a:lnTo>
                      <a:lnTo>
                        <a:pt x="104" y="216"/>
                      </a:lnTo>
                      <a:lnTo>
                        <a:pt x="106" y="211"/>
                      </a:lnTo>
                      <a:lnTo>
                        <a:pt x="108" y="207"/>
                      </a:lnTo>
                      <a:lnTo>
                        <a:pt x="110" y="201"/>
                      </a:lnTo>
                      <a:lnTo>
                        <a:pt x="112" y="197"/>
                      </a:lnTo>
                      <a:lnTo>
                        <a:pt x="117" y="190"/>
                      </a:lnTo>
                      <a:lnTo>
                        <a:pt x="123" y="182"/>
                      </a:lnTo>
                      <a:lnTo>
                        <a:pt x="129" y="173"/>
                      </a:lnTo>
                      <a:lnTo>
                        <a:pt x="135" y="165"/>
                      </a:lnTo>
                      <a:lnTo>
                        <a:pt x="142" y="159"/>
                      </a:lnTo>
                      <a:lnTo>
                        <a:pt x="148" y="154"/>
                      </a:lnTo>
                      <a:lnTo>
                        <a:pt x="155" y="146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71" y="133"/>
                      </a:lnTo>
                      <a:lnTo>
                        <a:pt x="174" y="131"/>
                      </a:lnTo>
                      <a:lnTo>
                        <a:pt x="180" y="127"/>
                      </a:lnTo>
                      <a:lnTo>
                        <a:pt x="184" y="125"/>
                      </a:lnTo>
                      <a:lnTo>
                        <a:pt x="190" y="121"/>
                      </a:lnTo>
                      <a:lnTo>
                        <a:pt x="193" y="117"/>
                      </a:lnTo>
                      <a:lnTo>
                        <a:pt x="199" y="117"/>
                      </a:lnTo>
                      <a:lnTo>
                        <a:pt x="203" y="114"/>
                      </a:lnTo>
                      <a:lnTo>
                        <a:pt x="209" y="110"/>
                      </a:lnTo>
                      <a:lnTo>
                        <a:pt x="212" y="108"/>
                      </a:lnTo>
                      <a:lnTo>
                        <a:pt x="220" y="106"/>
                      </a:lnTo>
                      <a:lnTo>
                        <a:pt x="224" y="104"/>
                      </a:lnTo>
                      <a:lnTo>
                        <a:pt x="230" y="100"/>
                      </a:lnTo>
                      <a:lnTo>
                        <a:pt x="235" y="100"/>
                      </a:lnTo>
                      <a:lnTo>
                        <a:pt x="239" y="97"/>
                      </a:lnTo>
                      <a:lnTo>
                        <a:pt x="245" y="95"/>
                      </a:lnTo>
                      <a:lnTo>
                        <a:pt x="250" y="93"/>
                      </a:lnTo>
                      <a:lnTo>
                        <a:pt x="256" y="91"/>
                      </a:lnTo>
                      <a:lnTo>
                        <a:pt x="264" y="89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9" y="81"/>
                      </a:lnTo>
                      <a:lnTo>
                        <a:pt x="283" y="81"/>
                      </a:lnTo>
                      <a:lnTo>
                        <a:pt x="288" y="78"/>
                      </a:lnTo>
                      <a:lnTo>
                        <a:pt x="292" y="76"/>
                      </a:lnTo>
                      <a:lnTo>
                        <a:pt x="296" y="74"/>
                      </a:lnTo>
                      <a:lnTo>
                        <a:pt x="302" y="72"/>
                      </a:lnTo>
                      <a:lnTo>
                        <a:pt x="307" y="68"/>
                      </a:lnTo>
                      <a:lnTo>
                        <a:pt x="311" y="62"/>
                      </a:lnTo>
                      <a:lnTo>
                        <a:pt x="317" y="60"/>
                      </a:lnTo>
                      <a:lnTo>
                        <a:pt x="323" y="55"/>
                      </a:lnTo>
                      <a:lnTo>
                        <a:pt x="328" y="47"/>
                      </a:lnTo>
                      <a:lnTo>
                        <a:pt x="332" y="40"/>
                      </a:lnTo>
                      <a:lnTo>
                        <a:pt x="332" y="34"/>
                      </a:lnTo>
                      <a:lnTo>
                        <a:pt x="332" y="26"/>
                      </a:lnTo>
                      <a:lnTo>
                        <a:pt x="328" y="19"/>
                      </a:lnTo>
                      <a:lnTo>
                        <a:pt x="326" y="17"/>
                      </a:lnTo>
                      <a:lnTo>
                        <a:pt x="321" y="9"/>
                      </a:lnTo>
                      <a:lnTo>
                        <a:pt x="319" y="7"/>
                      </a:lnTo>
                      <a:lnTo>
                        <a:pt x="311" y="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"/>
                <p:cNvSpPr>
                  <a:spLocks/>
                </p:cNvSpPr>
                <p:nvPr/>
              </p:nvSpPr>
              <p:spPr bwMode="auto">
                <a:xfrm>
                  <a:off x="3115" y="2486"/>
                  <a:ext cx="165" cy="157"/>
                </a:xfrm>
                <a:custGeom>
                  <a:avLst/>
                  <a:gdLst>
                    <a:gd name="T0" fmla="*/ 0 w 196"/>
                    <a:gd name="T1" fmla="*/ 72 h 186"/>
                    <a:gd name="T2" fmla="*/ 4 w 196"/>
                    <a:gd name="T3" fmla="*/ 59 h 186"/>
                    <a:gd name="T4" fmla="*/ 10 w 196"/>
                    <a:gd name="T5" fmla="*/ 46 h 186"/>
                    <a:gd name="T6" fmla="*/ 19 w 196"/>
                    <a:gd name="T7" fmla="*/ 30 h 186"/>
                    <a:gd name="T8" fmla="*/ 34 w 196"/>
                    <a:gd name="T9" fmla="*/ 21 h 186"/>
                    <a:gd name="T10" fmla="*/ 46 w 196"/>
                    <a:gd name="T11" fmla="*/ 13 h 186"/>
                    <a:gd name="T12" fmla="*/ 53 w 196"/>
                    <a:gd name="T13" fmla="*/ 9 h 186"/>
                    <a:gd name="T14" fmla="*/ 61 w 196"/>
                    <a:gd name="T15" fmla="*/ 6 h 186"/>
                    <a:gd name="T16" fmla="*/ 71 w 196"/>
                    <a:gd name="T17" fmla="*/ 2 h 186"/>
                    <a:gd name="T18" fmla="*/ 80 w 196"/>
                    <a:gd name="T19" fmla="*/ 0 h 186"/>
                    <a:gd name="T20" fmla="*/ 91 w 196"/>
                    <a:gd name="T21" fmla="*/ 0 h 186"/>
                    <a:gd name="T22" fmla="*/ 101 w 196"/>
                    <a:gd name="T23" fmla="*/ 0 h 186"/>
                    <a:gd name="T24" fmla="*/ 110 w 196"/>
                    <a:gd name="T25" fmla="*/ 0 h 186"/>
                    <a:gd name="T26" fmla="*/ 120 w 196"/>
                    <a:gd name="T27" fmla="*/ 0 h 186"/>
                    <a:gd name="T28" fmla="*/ 131 w 196"/>
                    <a:gd name="T29" fmla="*/ 6 h 186"/>
                    <a:gd name="T30" fmla="*/ 143 w 196"/>
                    <a:gd name="T31" fmla="*/ 9 h 186"/>
                    <a:gd name="T32" fmla="*/ 152 w 196"/>
                    <a:gd name="T33" fmla="*/ 15 h 186"/>
                    <a:gd name="T34" fmla="*/ 160 w 196"/>
                    <a:gd name="T35" fmla="*/ 21 h 186"/>
                    <a:gd name="T36" fmla="*/ 169 w 196"/>
                    <a:gd name="T37" fmla="*/ 30 h 186"/>
                    <a:gd name="T38" fmla="*/ 177 w 196"/>
                    <a:gd name="T39" fmla="*/ 38 h 186"/>
                    <a:gd name="T40" fmla="*/ 183 w 196"/>
                    <a:gd name="T41" fmla="*/ 47 h 186"/>
                    <a:gd name="T42" fmla="*/ 186 w 196"/>
                    <a:gd name="T43" fmla="*/ 59 h 186"/>
                    <a:gd name="T44" fmla="*/ 192 w 196"/>
                    <a:gd name="T45" fmla="*/ 70 h 186"/>
                    <a:gd name="T46" fmla="*/ 194 w 196"/>
                    <a:gd name="T47" fmla="*/ 82 h 186"/>
                    <a:gd name="T48" fmla="*/ 194 w 196"/>
                    <a:gd name="T49" fmla="*/ 91 h 186"/>
                    <a:gd name="T50" fmla="*/ 194 w 196"/>
                    <a:gd name="T51" fmla="*/ 104 h 186"/>
                    <a:gd name="T52" fmla="*/ 192 w 196"/>
                    <a:gd name="T53" fmla="*/ 118 h 186"/>
                    <a:gd name="T54" fmla="*/ 190 w 196"/>
                    <a:gd name="T55" fmla="*/ 129 h 186"/>
                    <a:gd name="T56" fmla="*/ 183 w 196"/>
                    <a:gd name="T57" fmla="*/ 141 h 186"/>
                    <a:gd name="T58" fmla="*/ 177 w 196"/>
                    <a:gd name="T59" fmla="*/ 150 h 186"/>
                    <a:gd name="T60" fmla="*/ 171 w 196"/>
                    <a:gd name="T61" fmla="*/ 158 h 186"/>
                    <a:gd name="T62" fmla="*/ 164 w 196"/>
                    <a:gd name="T63" fmla="*/ 165 h 186"/>
                    <a:gd name="T64" fmla="*/ 154 w 196"/>
                    <a:gd name="T65" fmla="*/ 171 h 186"/>
                    <a:gd name="T66" fmla="*/ 145 w 196"/>
                    <a:gd name="T67" fmla="*/ 177 h 186"/>
                    <a:gd name="T68" fmla="*/ 135 w 196"/>
                    <a:gd name="T69" fmla="*/ 180 h 186"/>
                    <a:gd name="T70" fmla="*/ 126 w 196"/>
                    <a:gd name="T71" fmla="*/ 182 h 186"/>
                    <a:gd name="T72" fmla="*/ 116 w 196"/>
                    <a:gd name="T73" fmla="*/ 184 h 186"/>
                    <a:gd name="T74" fmla="*/ 107 w 196"/>
                    <a:gd name="T75" fmla="*/ 186 h 186"/>
                    <a:gd name="T76" fmla="*/ 97 w 196"/>
                    <a:gd name="T77" fmla="*/ 186 h 186"/>
                    <a:gd name="T78" fmla="*/ 88 w 196"/>
                    <a:gd name="T79" fmla="*/ 186 h 186"/>
                    <a:gd name="T80" fmla="*/ 78 w 196"/>
                    <a:gd name="T81" fmla="*/ 184 h 186"/>
                    <a:gd name="T82" fmla="*/ 67 w 196"/>
                    <a:gd name="T83" fmla="*/ 182 h 186"/>
                    <a:gd name="T84" fmla="*/ 53 w 196"/>
                    <a:gd name="T85" fmla="*/ 173 h 186"/>
                    <a:gd name="T86" fmla="*/ 42 w 196"/>
                    <a:gd name="T87" fmla="*/ 165 h 186"/>
                    <a:gd name="T88" fmla="*/ 31 w 196"/>
                    <a:gd name="T89" fmla="*/ 156 h 186"/>
                    <a:gd name="T90" fmla="*/ 21 w 196"/>
                    <a:gd name="T91" fmla="*/ 142 h 186"/>
                    <a:gd name="T92" fmla="*/ 15 w 196"/>
                    <a:gd name="T93" fmla="*/ 131 h 186"/>
                    <a:gd name="T94" fmla="*/ 10 w 196"/>
                    <a:gd name="T95" fmla="*/ 118 h 186"/>
                    <a:gd name="T96" fmla="*/ 4 w 196"/>
                    <a:gd name="T97" fmla="*/ 103 h 186"/>
                    <a:gd name="T98" fmla="*/ 2 w 196"/>
                    <a:gd name="T99" fmla="*/ 89 h 186"/>
                    <a:gd name="T100" fmla="*/ 2 w 196"/>
                    <a:gd name="T101" fmla="*/ 82 h 18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86"/>
                    <a:gd name="T155" fmla="*/ 196 w 196"/>
                    <a:gd name="T156" fmla="*/ 186 h 18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86">
                      <a:moveTo>
                        <a:pt x="2" y="82"/>
                      </a:move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4" y="59"/>
                      </a:lnTo>
                      <a:lnTo>
                        <a:pt x="8" y="51"/>
                      </a:lnTo>
                      <a:lnTo>
                        <a:pt x="10" y="46"/>
                      </a:lnTo>
                      <a:lnTo>
                        <a:pt x="15" y="36"/>
                      </a:lnTo>
                      <a:lnTo>
                        <a:pt x="19" y="30"/>
                      </a:lnTo>
                      <a:lnTo>
                        <a:pt x="29" y="27"/>
                      </a:lnTo>
                      <a:lnTo>
                        <a:pt x="34" y="21"/>
                      </a:lnTo>
                      <a:lnTo>
                        <a:pt x="42" y="17"/>
                      </a:lnTo>
                      <a:lnTo>
                        <a:pt x="46" y="13"/>
                      </a:lnTo>
                      <a:lnTo>
                        <a:pt x="48" y="11"/>
                      </a:lnTo>
                      <a:lnTo>
                        <a:pt x="53" y="9"/>
                      </a:lnTo>
                      <a:lnTo>
                        <a:pt x="57" y="9"/>
                      </a:lnTo>
                      <a:lnTo>
                        <a:pt x="61" y="6"/>
                      </a:lnTo>
                      <a:lnTo>
                        <a:pt x="65" y="4"/>
                      </a:lnTo>
                      <a:lnTo>
                        <a:pt x="71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7" y="0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8" y="2"/>
                      </a:lnTo>
                      <a:lnTo>
                        <a:pt x="131" y="6"/>
                      </a:lnTo>
                      <a:lnTo>
                        <a:pt x="137" y="8"/>
                      </a:lnTo>
                      <a:lnTo>
                        <a:pt x="143" y="9"/>
                      </a:lnTo>
                      <a:lnTo>
                        <a:pt x="147" y="11"/>
                      </a:lnTo>
                      <a:lnTo>
                        <a:pt x="152" y="15"/>
                      </a:lnTo>
                      <a:lnTo>
                        <a:pt x="156" y="19"/>
                      </a:lnTo>
                      <a:lnTo>
                        <a:pt x="160" y="21"/>
                      </a:lnTo>
                      <a:lnTo>
                        <a:pt x="166" y="27"/>
                      </a:lnTo>
                      <a:lnTo>
                        <a:pt x="169" y="30"/>
                      </a:lnTo>
                      <a:lnTo>
                        <a:pt x="173" y="36"/>
                      </a:lnTo>
                      <a:lnTo>
                        <a:pt x="177" y="38"/>
                      </a:lnTo>
                      <a:lnTo>
                        <a:pt x="179" y="44"/>
                      </a:lnTo>
                      <a:lnTo>
                        <a:pt x="183" y="47"/>
                      </a:lnTo>
                      <a:lnTo>
                        <a:pt x="185" y="55"/>
                      </a:lnTo>
                      <a:lnTo>
                        <a:pt x="186" y="59"/>
                      </a:lnTo>
                      <a:lnTo>
                        <a:pt x="190" y="65"/>
                      </a:lnTo>
                      <a:lnTo>
                        <a:pt x="192" y="70"/>
                      </a:lnTo>
                      <a:lnTo>
                        <a:pt x="192" y="76"/>
                      </a:lnTo>
                      <a:lnTo>
                        <a:pt x="194" y="82"/>
                      </a:lnTo>
                      <a:lnTo>
                        <a:pt x="194" y="87"/>
                      </a:lnTo>
                      <a:lnTo>
                        <a:pt x="194" y="91"/>
                      </a:lnTo>
                      <a:lnTo>
                        <a:pt x="196" y="99"/>
                      </a:lnTo>
                      <a:lnTo>
                        <a:pt x="194" y="104"/>
                      </a:lnTo>
                      <a:lnTo>
                        <a:pt x="194" y="110"/>
                      </a:lnTo>
                      <a:lnTo>
                        <a:pt x="192" y="118"/>
                      </a:lnTo>
                      <a:lnTo>
                        <a:pt x="192" y="125"/>
                      </a:lnTo>
                      <a:lnTo>
                        <a:pt x="190" y="129"/>
                      </a:lnTo>
                      <a:lnTo>
                        <a:pt x="186" y="137"/>
                      </a:lnTo>
                      <a:lnTo>
                        <a:pt x="183" y="141"/>
                      </a:lnTo>
                      <a:lnTo>
                        <a:pt x="183" y="146"/>
                      </a:lnTo>
                      <a:lnTo>
                        <a:pt x="177" y="150"/>
                      </a:lnTo>
                      <a:lnTo>
                        <a:pt x="175" y="156"/>
                      </a:lnTo>
                      <a:lnTo>
                        <a:pt x="171" y="158"/>
                      </a:lnTo>
                      <a:lnTo>
                        <a:pt x="167" y="163"/>
                      </a:lnTo>
                      <a:lnTo>
                        <a:pt x="164" y="165"/>
                      </a:lnTo>
                      <a:lnTo>
                        <a:pt x="158" y="169"/>
                      </a:lnTo>
                      <a:lnTo>
                        <a:pt x="154" y="171"/>
                      </a:lnTo>
                      <a:lnTo>
                        <a:pt x="148" y="173"/>
                      </a:lnTo>
                      <a:lnTo>
                        <a:pt x="145" y="177"/>
                      </a:lnTo>
                      <a:lnTo>
                        <a:pt x="139" y="179"/>
                      </a:lnTo>
                      <a:lnTo>
                        <a:pt x="135" y="180"/>
                      </a:lnTo>
                      <a:lnTo>
                        <a:pt x="131" y="182"/>
                      </a:lnTo>
                      <a:lnTo>
                        <a:pt x="126" y="182"/>
                      </a:lnTo>
                      <a:lnTo>
                        <a:pt x="120" y="184"/>
                      </a:lnTo>
                      <a:lnTo>
                        <a:pt x="116" y="184"/>
                      </a:lnTo>
                      <a:lnTo>
                        <a:pt x="110" y="186"/>
                      </a:lnTo>
                      <a:lnTo>
                        <a:pt x="107" y="186"/>
                      </a:lnTo>
                      <a:lnTo>
                        <a:pt x="101" y="186"/>
                      </a:lnTo>
                      <a:lnTo>
                        <a:pt x="97" y="186"/>
                      </a:lnTo>
                      <a:lnTo>
                        <a:pt x="91" y="186"/>
                      </a:lnTo>
                      <a:lnTo>
                        <a:pt x="88" y="186"/>
                      </a:lnTo>
                      <a:lnTo>
                        <a:pt x="84" y="184"/>
                      </a:lnTo>
                      <a:lnTo>
                        <a:pt x="78" y="184"/>
                      </a:lnTo>
                      <a:lnTo>
                        <a:pt x="74" y="182"/>
                      </a:lnTo>
                      <a:lnTo>
                        <a:pt x="67" y="182"/>
                      </a:lnTo>
                      <a:lnTo>
                        <a:pt x="61" y="179"/>
                      </a:lnTo>
                      <a:lnTo>
                        <a:pt x="53" y="173"/>
                      </a:lnTo>
                      <a:lnTo>
                        <a:pt x="48" y="171"/>
                      </a:lnTo>
                      <a:lnTo>
                        <a:pt x="42" y="165"/>
                      </a:lnTo>
                      <a:lnTo>
                        <a:pt x="38" y="161"/>
                      </a:lnTo>
                      <a:lnTo>
                        <a:pt x="31" y="156"/>
                      </a:lnTo>
                      <a:lnTo>
                        <a:pt x="27" y="148"/>
                      </a:lnTo>
                      <a:lnTo>
                        <a:pt x="21" y="142"/>
                      </a:lnTo>
                      <a:lnTo>
                        <a:pt x="19" y="137"/>
                      </a:lnTo>
                      <a:lnTo>
                        <a:pt x="15" y="131"/>
                      </a:lnTo>
                      <a:lnTo>
                        <a:pt x="12" y="123"/>
                      </a:lnTo>
                      <a:lnTo>
                        <a:pt x="10" y="118"/>
                      </a:lnTo>
                      <a:lnTo>
                        <a:pt x="8" y="110"/>
                      </a:lnTo>
                      <a:lnTo>
                        <a:pt x="4" y="103"/>
                      </a:lnTo>
                      <a:lnTo>
                        <a:pt x="2" y="95"/>
                      </a:lnTo>
                      <a:lnTo>
                        <a:pt x="2" y="89"/>
                      </a:lnTo>
                      <a:lnTo>
                        <a:pt x="2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9"/>
                <p:cNvSpPr>
                  <a:spLocks/>
                </p:cNvSpPr>
                <p:nvPr/>
              </p:nvSpPr>
              <p:spPr bwMode="auto">
                <a:xfrm>
                  <a:off x="2614" y="3658"/>
                  <a:ext cx="232" cy="234"/>
                </a:xfrm>
                <a:custGeom>
                  <a:avLst/>
                  <a:gdLst>
                    <a:gd name="T0" fmla="*/ 11 w 275"/>
                    <a:gd name="T1" fmla="*/ 74 h 277"/>
                    <a:gd name="T2" fmla="*/ 20 w 275"/>
                    <a:gd name="T3" fmla="*/ 57 h 277"/>
                    <a:gd name="T4" fmla="*/ 36 w 275"/>
                    <a:gd name="T5" fmla="*/ 43 h 277"/>
                    <a:gd name="T6" fmla="*/ 55 w 275"/>
                    <a:gd name="T7" fmla="*/ 30 h 277"/>
                    <a:gd name="T8" fmla="*/ 77 w 275"/>
                    <a:gd name="T9" fmla="*/ 17 h 277"/>
                    <a:gd name="T10" fmla="*/ 98 w 275"/>
                    <a:gd name="T11" fmla="*/ 5 h 277"/>
                    <a:gd name="T12" fmla="*/ 115 w 275"/>
                    <a:gd name="T13" fmla="*/ 2 h 277"/>
                    <a:gd name="T14" fmla="*/ 129 w 275"/>
                    <a:gd name="T15" fmla="*/ 2 h 277"/>
                    <a:gd name="T16" fmla="*/ 140 w 275"/>
                    <a:gd name="T17" fmla="*/ 0 h 277"/>
                    <a:gd name="T18" fmla="*/ 155 w 275"/>
                    <a:gd name="T19" fmla="*/ 0 h 277"/>
                    <a:gd name="T20" fmla="*/ 169 w 275"/>
                    <a:gd name="T21" fmla="*/ 2 h 277"/>
                    <a:gd name="T22" fmla="*/ 180 w 275"/>
                    <a:gd name="T23" fmla="*/ 4 h 277"/>
                    <a:gd name="T24" fmla="*/ 195 w 275"/>
                    <a:gd name="T25" fmla="*/ 9 h 277"/>
                    <a:gd name="T26" fmla="*/ 214 w 275"/>
                    <a:gd name="T27" fmla="*/ 21 h 277"/>
                    <a:gd name="T28" fmla="*/ 228 w 275"/>
                    <a:gd name="T29" fmla="*/ 30 h 277"/>
                    <a:gd name="T30" fmla="*/ 247 w 275"/>
                    <a:gd name="T31" fmla="*/ 51 h 277"/>
                    <a:gd name="T32" fmla="*/ 260 w 275"/>
                    <a:gd name="T33" fmla="*/ 76 h 277"/>
                    <a:gd name="T34" fmla="*/ 269 w 275"/>
                    <a:gd name="T35" fmla="*/ 99 h 277"/>
                    <a:gd name="T36" fmla="*/ 273 w 275"/>
                    <a:gd name="T37" fmla="*/ 116 h 277"/>
                    <a:gd name="T38" fmla="*/ 275 w 275"/>
                    <a:gd name="T39" fmla="*/ 133 h 277"/>
                    <a:gd name="T40" fmla="*/ 275 w 275"/>
                    <a:gd name="T41" fmla="*/ 157 h 277"/>
                    <a:gd name="T42" fmla="*/ 269 w 275"/>
                    <a:gd name="T43" fmla="*/ 180 h 277"/>
                    <a:gd name="T44" fmla="*/ 264 w 275"/>
                    <a:gd name="T45" fmla="*/ 201 h 277"/>
                    <a:gd name="T46" fmla="*/ 254 w 275"/>
                    <a:gd name="T47" fmla="*/ 222 h 277"/>
                    <a:gd name="T48" fmla="*/ 245 w 275"/>
                    <a:gd name="T49" fmla="*/ 237 h 277"/>
                    <a:gd name="T50" fmla="*/ 231 w 275"/>
                    <a:gd name="T51" fmla="*/ 249 h 277"/>
                    <a:gd name="T52" fmla="*/ 220 w 275"/>
                    <a:gd name="T53" fmla="*/ 258 h 277"/>
                    <a:gd name="T54" fmla="*/ 205 w 275"/>
                    <a:gd name="T55" fmla="*/ 264 h 277"/>
                    <a:gd name="T56" fmla="*/ 188 w 275"/>
                    <a:gd name="T57" fmla="*/ 270 h 277"/>
                    <a:gd name="T58" fmla="*/ 169 w 275"/>
                    <a:gd name="T59" fmla="*/ 273 h 277"/>
                    <a:gd name="T60" fmla="*/ 150 w 275"/>
                    <a:gd name="T61" fmla="*/ 275 h 277"/>
                    <a:gd name="T62" fmla="*/ 129 w 275"/>
                    <a:gd name="T63" fmla="*/ 275 h 277"/>
                    <a:gd name="T64" fmla="*/ 106 w 275"/>
                    <a:gd name="T65" fmla="*/ 275 h 277"/>
                    <a:gd name="T66" fmla="*/ 87 w 275"/>
                    <a:gd name="T67" fmla="*/ 268 h 277"/>
                    <a:gd name="T68" fmla="*/ 68 w 275"/>
                    <a:gd name="T69" fmla="*/ 258 h 277"/>
                    <a:gd name="T70" fmla="*/ 49 w 275"/>
                    <a:gd name="T71" fmla="*/ 247 h 277"/>
                    <a:gd name="T72" fmla="*/ 32 w 275"/>
                    <a:gd name="T73" fmla="*/ 230 h 277"/>
                    <a:gd name="T74" fmla="*/ 19 w 275"/>
                    <a:gd name="T75" fmla="*/ 213 h 277"/>
                    <a:gd name="T76" fmla="*/ 11 w 275"/>
                    <a:gd name="T77" fmla="*/ 192 h 277"/>
                    <a:gd name="T78" fmla="*/ 3 w 275"/>
                    <a:gd name="T79" fmla="*/ 173 h 277"/>
                    <a:gd name="T80" fmla="*/ 1 w 275"/>
                    <a:gd name="T81" fmla="*/ 156 h 277"/>
                    <a:gd name="T82" fmla="*/ 0 w 275"/>
                    <a:gd name="T83" fmla="*/ 137 h 277"/>
                    <a:gd name="T84" fmla="*/ 1 w 275"/>
                    <a:gd name="T85" fmla="*/ 121 h 277"/>
                    <a:gd name="T86" fmla="*/ 1 w 275"/>
                    <a:gd name="T87" fmla="*/ 106 h 277"/>
                    <a:gd name="T88" fmla="*/ 3 w 275"/>
                    <a:gd name="T89" fmla="*/ 95 h 277"/>
                    <a:gd name="T90" fmla="*/ 7 w 275"/>
                    <a:gd name="T91" fmla="*/ 83 h 2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5"/>
                    <a:gd name="T139" fmla="*/ 0 h 277"/>
                    <a:gd name="T140" fmla="*/ 275 w 275"/>
                    <a:gd name="T141" fmla="*/ 277 h 27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5" h="277">
                      <a:moveTo>
                        <a:pt x="9" y="83"/>
                      </a:moveTo>
                      <a:lnTo>
                        <a:pt x="9" y="78"/>
                      </a:lnTo>
                      <a:lnTo>
                        <a:pt x="11" y="74"/>
                      </a:lnTo>
                      <a:lnTo>
                        <a:pt x="13" y="66"/>
                      </a:lnTo>
                      <a:lnTo>
                        <a:pt x="17" y="62"/>
                      </a:lnTo>
                      <a:lnTo>
                        <a:pt x="20" y="57"/>
                      </a:lnTo>
                      <a:lnTo>
                        <a:pt x="24" y="53"/>
                      </a:lnTo>
                      <a:lnTo>
                        <a:pt x="30" y="47"/>
                      </a:lnTo>
                      <a:lnTo>
                        <a:pt x="36" y="43"/>
                      </a:lnTo>
                      <a:lnTo>
                        <a:pt x="41" y="40"/>
                      </a:lnTo>
                      <a:lnTo>
                        <a:pt x="47" y="34"/>
                      </a:lnTo>
                      <a:lnTo>
                        <a:pt x="55" y="30"/>
                      </a:lnTo>
                      <a:lnTo>
                        <a:pt x="60" y="24"/>
                      </a:lnTo>
                      <a:lnTo>
                        <a:pt x="68" y="21"/>
                      </a:lnTo>
                      <a:lnTo>
                        <a:pt x="77" y="17"/>
                      </a:lnTo>
                      <a:lnTo>
                        <a:pt x="83" y="11"/>
                      </a:lnTo>
                      <a:lnTo>
                        <a:pt x="93" y="11"/>
                      </a:lnTo>
                      <a:lnTo>
                        <a:pt x="98" y="5"/>
                      </a:lnTo>
                      <a:lnTo>
                        <a:pt x="108" y="4"/>
                      </a:lnTo>
                      <a:lnTo>
                        <a:pt x="112" y="2"/>
                      </a:lnTo>
                      <a:lnTo>
                        <a:pt x="115" y="2"/>
                      </a:lnTo>
                      <a:lnTo>
                        <a:pt x="121" y="2"/>
                      </a:lnTo>
                      <a:lnTo>
                        <a:pt x="125" y="2"/>
                      </a:lnTo>
                      <a:lnTo>
                        <a:pt x="129" y="2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0"/>
                      </a:lnTo>
                      <a:lnTo>
                        <a:pt x="159" y="2"/>
                      </a:lnTo>
                      <a:lnTo>
                        <a:pt x="163" y="2"/>
                      </a:lnTo>
                      <a:lnTo>
                        <a:pt x="169" y="2"/>
                      </a:lnTo>
                      <a:lnTo>
                        <a:pt x="172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6" y="5"/>
                      </a:lnTo>
                      <a:lnTo>
                        <a:pt x="190" y="5"/>
                      </a:lnTo>
                      <a:lnTo>
                        <a:pt x="195" y="9"/>
                      </a:lnTo>
                      <a:lnTo>
                        <a:pt x="203" y="11"/>
                      </a:lnTo>
                      <a:lnTo>
                        <a:pt x="210" y="17"/>
                      </a:lnTo>
                      <a:lnTo>
                        <a:pt x="214" y="21"/>
                      </a:lnTo>
                      <a:lnTo>
                        <a:pt x="218" y="23"/>
                      </a:lnTo>
                      <a:lnTo>
                        <a:pt x="224" y="26"/>
                      </a:lnTo>
                      <a:lnTo>
                        <a:pt x="228" y="30"/>
                      </a:lnTo>
                      <a:lnTo>
                        <a:pt x="233" y="38"/>
                      </a:lnTo>
                      <a:lnTo>
                        <a:pt x="241" y="43"/>
                      </a:lnTo>
                      <a:lnTo>
                        <a:pt x="247" y="51"/>
                      </a:lnTo>
                      <a:lnTo>
                        <a:pt x="252" y="59"/>
                      </a:lnTo>
                      <a:lnTo>
                        <a:pt x="256" y="66"/>
                      </a:lnTo>
                      <a:lnTo>
                        <a:pt x="260" y="76"/>
                      </a:lnTo>
                      <a:lnTo>
                        <a:pt x="264" y="83"/>
                      </a:lnTo>
                      <a:lnTo>
                        <a:pt x="269" y="91"/>
                      </a:lnTo>
                      <a:lnTo>
                        <a:pt x="269" y="99"/>
                      </a:lnTo>
                      <a:lnTo>
                        <a:pt x="271" y="108"/>
                      </a:lnTo>
                      <a:lnTo>
                        <a:pt x="271" y="112"/>
                      </a:lnTo>
                      <a:lnTo>
                        <a:pt x="273" y="116"/>
                      </a:lnTo>
                      <a:lnTo>
                        <a:pt x="273" y="121"/>
                      </a:lnTo>
                      <a:lnTo>
                        <a:pt x="275" y="125"/>
                      </a:lnTo>
                      <a:lnTo>
                        <a:pt x="275" y="133"/>
                      </a:lnTo>
                      <a:lnTo>
                        <a:pt x="275" y="140"/>
                      </a:lnTo>
                      <a:lnTo>
                        <a:pt x="275" y="148"/>
                      </a:lnTo>
                      <a:lnTo>
                        <a:pt x="275" y="157"/>
                      </a:lnTo>
                      <a:lnTo>
                        <a:pt x="273" y="165"/>
                      </a:lnTo>
                      <a:lnTo>
                        <a:pt x="271" y="173"/>
                      </a:lnTo>
                      <a:lnTo>
                        <a:pt x="269" y="180"/>
                      </a:lnTo>
                      <a:lnTo>
                        <a:pt x="269" y="188"/>
                      </a:lnTo>
                      <a:lnTo>
                        <a:pt x="266" y="194"/>
                      </a:lnTo>
                      <a:lnTo>
                        <a:pt x="264" y="201"/>
                      </a:lnTo>
                      <a:lnTo>
                        <a:pt x="260" y="209"/>
                      </a:lnTo>
                      <a:lnTo>
                        <a:pt x="258" y="214"/>
                      </a:lnTo>
                      <a:lnTo>
                        <a:pt x="254" y="222"/>
                      </a:lnTo>
                      <a:lnTo>
                        <a:pt x="250" y="226"/>
                      </a:lnTo>
                      <a:lnTo>
                        <a:pt x="248" y="230"/>
                      </a:lnTo>
                      <a:lnTo>
                        <a:pt x="245" y="237"/>
                      </a:lnTo>
                      <a:lnTo>
                        <a:pt x="241" y="239"/>
                      </a:lnTo>
                      <a:lnTo>
                        <a:pt x="237" y="245"/>
                      </a:lnTo>
                      <a:lnTo>
                        <a:pt x="231" y="249"/>
                      </a:lnTo>
                      <a:lnTo>
                        <a:pt x="229" y="252"/>
                      </a:lnTo>
                      <a:lnTo>
                        <a:pt x="224" y="254"/>
                      </a:lnTo>
                      <a:lnTo>
                        <a:pt x="220" y="258"/>
                      </a:lnTo>
                      <a:lnTo>
                        <a:pt x="214" y="258"/>
                      </a:lnTo>
                      <a:lnTo>
                        <a:pt x="210" y="262"/>
                      </a:lnTo>
                      <a:lnTo>
                        <a:pt x="205" y="264"/>
                      </a:lnTo>
                      <a:lnTo>
                        <a:pt x="199" y="266"/>
                      </a:lnTo>
                      <a:lnTo>
                        <a:pt x="195" y="268"/>
                      </a:lnTo>
                      <a:lnTo>
                        <a:pt x="188" y="270"/>
                      </a:lnTo>
                      <a:lnTo>
                        <a:pt x="182" y="271"/>
                      </a:lnTo>
                      <a:lnTo>
                        <a:pt x="176" y="273"/>
                      </a:lnTo>
                      <a:lnTo>
                        <a:pt x="169" y="273"/>
                      </a:lnTo>
                      <a:lnTo>
                        <a:pt x="163" y="275"/>
                      </a:lnTo>
                      <a:lnTo>
                        <a:pt x="155" y="275"/>
                      </a:lnTo>
                      <a:lnTo>
                        <a:pt x="150" y="275"/>
                      </a:lnTo>
                      <a:lnTo>
                        <a:pt x="140" y="275"/>
                      </a:lnTo>
                      <a:lnTo>
                        <a:pt x="134" y="277"/>
                      </a:lnTo>
                      <a:lnTo>
                        <a:pt x="129" y="275"/>
                      </a:lnTo>
                      <a:lnTo>
                        <a:pt x="121" y="275"/>
                      </a:lnTo>
                      <a:lnTo>
                        <a:pt x="114" y="275"/>
                      </a:lnTo>
                      <a:lnTo>
                        <a:pt x="106" y="275"/>
                      </a:lnTo>
                      <a:lnTo>
                        <a:pt x="100" y="273"/>
                      </a:lnTo>
                      <a:lnTo>
                        <a:pt x="93" y="271"/>
                      </a:lnTo>
                      <a:lnTo>
                        <a:pt x="87" y="268"/>
                      </a:lnTo>
                      <a:lnTo>
                        <a:pt x="79" y="268"/>
                      </a:lnTo>
                      <a:lnTo>
                        <a:pt x="74" y="262"/>
                      </a:lnTo>
                      <a:lnTo>
                        <a:pt x="68" y="258"/>
                      </a:lnTo>
                      <a:lnTo>
                        <a:pt x="60" y="256"/>
                      </a:lnTo>
                      <a:lnTo>
                        <a:pt x="55" y="252"/>
                      </a:lnTo>
                      <a:lnTo>
                        <a:pt x="49" y="247"/>
                      </a:lnTo>
                      <a:lnTo>
                        <a:pt x="43" y="241"/>
                      </a:lnTo>
                      <a:lnTo>
                        <a:pt x="38" y="237"/>
                      </a:lnTo>
                      <a:lnTo>
                        <a:pt x="32" y="230"/>
                      </a:lnTo>
                      <a:lnTo>
                        <a:pt x="28" y="224"/>
                      </a:lnTo>
                      <a:lnTo>
                        <a:pt x="22" y="218"/>
                      </a:lnTo>
                      <a:lnTo>
                        <a:pt x="19" y="213"/>
                      </a:lnTo>
                      <a:lnTo>
                        <a:pt x="15" y="205"/>
                      </a:lnTo>
                      <a:lnTo>
                        <a:pt x="13" y="197"/>
                      </a:lnTo>
                      <a:lnTo>
                        <a:pt x="11" y="192"/>
                      </a:lnTo>
                      <a:lnTo>
                        <a:pt x="7" y="184"/>
                      </a:lnTo>
                      <a:lnTo>
                        <a:pt x="5" y="178"/>
                      </a:lnTo>
                      <a:lnTo>
                        <a:pt x="3" y="173"/>
                      </a:lnTo>
                      <a:lnTo>
                        <a:pt x="3" y="167"/>
                      </a:lnTo>
                      <a:lnTo>
                        <a:pt x="1" y="159"/>
                      </a:lnTo>
                      <a:lnTo>
                        <a:pt x="1" y="156"/>
                      </a:lnTo>
                      <a:lnTo>
                        <a:pt x="0" y="148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6"/>
                      </a:lnTo>
                      <a:lnTo>
                        <a:pt x="1" y="112"/>
                      </a:lnTo>
                      <a:lnTo>
                        <a:pt x="1" y="106"/>
                      </a:lnTo>
                      <a:lnTo>
                        <a:pt x="3" y="102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5" y="89"/>
                      </a:lnTo>
                      <a:lnTo>
                        <a:pt x="7" y="85"/>
                      </a:lnTo>
                      <a:lnTo>
                        <a:pt x="7" y="83"/>
                      </a:lnTo>
                      <a:lnTo>
                        <a:pt x="9" y="83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0"/>
                <p:cNvSpPr>
                  <a:spLocks/>
                </p:cNvSpPr>
                <p:nvPr/>
              </p:nvSpPr>
              <p:spPr bwMode="auto">
                <a:xfrm>
                  <a:off x="2013" y="3049"/>
                  <a:ext cx="187" cy="178"/>
                </a:xfrm>
                <a:custGeom>
                  <a:avLst/>
                  <a:gdLst>
                    <a:gd name="T0" fmla="*/ 0 w 222"/>
                    <a:gd name="T1" fmla="*/ 85 h 211"/>
                    <a:gd name="T2" fmla="*/ 4 w 222"/>
                    <a:gd name="T3" fmla="*/ 70 h 211"/>
                    <a:gd name="T4" fmla="*/ 8 w 222"/>
                    <a:gd name="T5" fmla="*/ 59 h 211"/>
                    <a:gd name="T6" fmla="*/ 13 w 222"/>
                    <a:gd name="T7" fmla="*/ 49 h 211"/>
                    <a:gd name="T8" fmla="*/ 17 w 222"/>
                    <a:gd name="T9" fmla="*/ 42 h 211"/>
                    <a:gd name="T10" fmla="*/ 27 w 222"/>
                    <a:gd name="T11" fmla="*/ 32 h 211"/>
                    <a:gd name="T12" fmla="*/ 34 w 222"/>
                    <a:gd name="T13" fmla="*/ 24 h 211"/>
                    <a:gd name="T14" fmla="*/ 42 w 222"/>
                    <a:gd name="T15" fmla="*/ 17 h 211"/>
                    <a:gd name="T16" fmla="*/ 51 w 222"/>
                    <a:gd name="T17" fmla="*/ 11 h 211"/>
                    <a:gd name="T18" fmla="*/ 63 w 222"/>
                    <a:gd name="T19" fmla="*/ 5 h 211"/>
                    <a:gd name="T20" fmla="*/ 74 w 222"/>
                    <a:gd name="T21" fmla="*/ 2 h 211"/>
                    <a:gd name="T22" fmla="*/ 89 w 222"/>
                    <a:gd name="T23" fmla="*/ 0 h 211"/>
                    <a:gd name="T24" fmla="*/ 101 w 222"/>
                    <a:gd name="T25" fmla="*/ 0 h 211"/>
                    <a:gd name="T26" fmla="*/ 114 w 222"/>
                    <a:gd name="T27" fmla="*/ 2 h 211"/>
                    <a:gd name="T28" fmla="*/ 122 w 222"/>
                    <a:gd name="T29" fmla="*/ 4 h 211"/>
                    <a:gd name="T30" fmla="*/ 135 w 222"/>
                    <a:gd name="T31" fmla="*/ 5 h 211"/>
                    <a:gd name="T32" fmla="*/ 150 w 222"/>
                    <a:gd name="T33" fmla="*/ 13 h 211"/>
                    <a:gd name="T34" fmla="*/ 164 w 222"/>
                    <a:gd name="T35" fmla="*/ 21 h 211"/>
                    <a:gd name="T36" fmla="*/ 177 w 222"/>
                    <a:gd name="T37" fmla="*/ 28 h 211"/>
                    <a:gd name="T38" fmla="*/ 188 w 222"/>
                    <a:gd name="T39" fmla="*/ 38 h 211"/>
                    <a:gd name="T40" fmla="*/ 200 w 222"/>
                    <a:gd name="T41" fmla="*/ 49 h 211"/>
                    <a:gd name="T42" fmla="*/ 207 w 222"/>
                    <a:gd name="T43" fmla="*/ 61 h 211"/>
                    <a:gd name="T44" fmla="*/ 213 w 222"/>
                    <a:gd name="T45" fmla="*/ 74 h 211"/>
                    <a:gd name="T46" fmla="*/ 219 w 222"/>
                    <a:gd name="T47" fmla="*/ 87 h 211"/>
                    <a:gd name="T48" fmla="*/ 221 w 222"/>
                    <a:gd name="T49" fmla="*/ 97 h 211"/>
                    <a:gd name="T50" fmla="*/ 222 w 222"/>
                    <a:gd name="T51" fmla="*/ 112 h 211"/>
                    <a:gd name="T52" fmla="*/ 222 w 222"/>
                    <a:gd name="T53" fmla="*/ 125 h 211"/>
                    <a:gd name="T54" fmla="*/ 219 w 222"/>
                    <a:gd name="T55" fmla="*/ 139 h 211"/>
                    <a:gd name="T56" fmla="*/ 213 w 222"/>
                    <a:gd name="T57" fmla="*/ 152 h 211"/>
                    <a:gd name="T58" fmla="*/ 205 w 222"/>
                    <a:gd name="T59" fmla="*/ 163 h 211"/>
                    <a:gd name="T60" fmla="*/ 194 w 222"/>
                    <a:gd name="T61" fmla="*/ 177 h 211"/>
                    <a:gd name="T62" fmla="*/ 181 w 222"/>
                    <a:gd name="T63" fmla="*/ 188 h 211"/>
                    <a:gd name="T64" fmla="*/ 167 w 222"/>
                    <a:gd name="T65" fmla="*/ 196 h 211"/>
                    <a:gd name="T66" fmla="*/ 154 w 222"/>
                    <a:gd name="T67" fmla="*/ 201 h 211"/>
                    <a:gd name="T68" fmla="*/ 137 w 222"/>
                    <a:gd name="T69" fmla="*/ 207 h 211"/>
                    <a:gd name="T70" fmla="*/ 122 w 222"/>
                    <a:gd name="T71" fmla="*/ 209 h 211"/>
                    <a:gd name="T72" fmla="*/ 107 w 222"/>
                    <a:gd name="T73" fmla="*/ 211 h 211"/>
                    <a:gd name="T74" fmla="*/ 91 w 222"/>
                    <a:gd name="T75" fmla="*/ 209 h 211"/>
                    <a:gd name="T76" fmla="*/ 78 w 222"/>
                    <a:gd name="T77" fmla="*/ 207 h 211"/>
                    <a:gd name="T78" fmla="*/ 65 w 222"/>
                    <a:gd name="T79" fmla="*/ 199 h 211"/>
                    <a:gd name="T80" fmla="*/ 51 w 222"/>
                    <a:gd name="T81" fmla="*/ 192 h 211"/>
                    <a:gd name="T82" fmla="*/ 38 w 222"/>
                    <a:gd name="T83" fmla="*/ 182 h 211"/>
                    <a:gd name="T84" fmla="*/ 29 w 222"/>
                    <a:gd name="T85" fmla="*/ 171 h 211"/>
                    <a:gd name="T86" fmla="*/ 19 w 222"/>
                    <a:gd name="T87" fmla="*/ 158 h 211"/>
                    <a:gd name="T88" fmla="*/ 12 w 222"/>
                    <a:gd name="T89" fmla="*/ 144 h 211"/>
                    <a:gd name="T90" fmla="*/ 8 w 222"/>
                    <a:gd name="T91" fmla="*/ 135 h 211"/>
                    <a:gd name="T92" fmla="*/ 6 w 222"/>
                    <a:gd name="T93" fmla="*/ 125 h 211"/>
                    <a:gd name="T94" fmla="*/ 4 w 222"/>
                    <a:gd name="T95" fmla="*/ 116 h 211"/>
                    <a:gd name="T96" fmla="*/ 2 w 222"/>
                    <a:gd name="T97" fmla="*/ 106 h 211"/>
                    <a:gd name="T98" fmla="*/ 0 w 222"/>
                    <a:gd name="T99" fmla="*/ 97 h 211"/>
                    <a:gd name="T100" fmla="*/ 0 w 222"/>
                    <a:gd name="T101" fmla="*/ 91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2"/>
                    <a:gd name="T154" fmla="*/ 0 h 211"/>
                    <a:gd name="T155" fmla="*/ 222 w 222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2" h="211">
                      <a:moveTo>
                        <a:pt x="0" y="91"/>
                      </a:move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4" y="70"/>
                      </a:lnTo>
                      <a:lnTo>
                        <a:pt x="8" y="62"/>
                      </a:lnTo>
                      <a:lnTo>
                        <a:pt x="8" y="59"/>
                      </a:lnTo>
                      <a:lnTo>
                        <a:pt x="10" y="53"/>
                      </a:lnTo>
                      <a:lnTo>
                        <a:pt x="13" y="49"/>
                      </a:lnTo>
                      <a:lnTo>
                        <a:pt x="17" y="45"/>
                      </a:lnTo>
                      <a:lnTo>
                        <a:pt x="17" y="42"/>
                      </a:lnTo>
                      <a:lnTo>
                        <a:pt x="23" y="36"/>
                      </a:lnTo>
                      <a:lnTo>
                        <a:pt x="27" y="32"/>
                      </a:lnTo>
                      <a:lnTo>
                        <a:pt x="31" y="30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42" y="17"/>
                      </a:lnTo>
                      <a:lnTo>
                        <a:pt x="46" y="15"/>
                      </a:lnTo>
                      <a:lnTo>
                        <a:pt x="51" y="11"/>
                      </a:lnTo>
                      <a:lnTo>
                        <a:pt x="57" y="7"/>
                      </a:lnTo>
                      <a:lnTo>
                        <a:pt x="63" y="5"/>
                      </a:lnTo>
                      <a:lnTo>
                        <a:pt x="69" y="5"/>
                      </a:lnTo>
                      <a:lnTo>
                        <a:pt x="74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2"/>
                      </a:lnTo>
                      <a:lnTo>
                        <a:pt x="114" y="2"/>
                      </a:lnTo>
                      <a:lnTo>
                        <a:pt x="118" y="4"/>
                      </a:lnTo>
                      <a:lnTo>
                        <a:pt x="122" y="4"/>
                      </a:lnTo>
                      <a:lnTo>
                        <a:pt x="126" y="5"/>
                      </a:lnTo>
                      <a:lnTo>
                        <a:pt x="135" y="5"/>
                      </a:lnTo>
                      <a:lnTo>
                        <a:pt x="143" y="9"/>
                      </a:lnTo>
                      <a:lnTo>
                        <a:pt x="150" y="13"/>
                      </a:lnTo>
                      <a:lnTo>
                        <a:pt x="158" y="15"/>
                      </a:lnTo>
                      <a:lnTo>
                        <a:pt x="164" y="21"/>
                      </a:lnTo>
                      <a:lnTo>
                        <a:pt x="171" y="24"/>
                      </a:lnTo>
                      <a:lnTo>
                        <a:pt x="177" y="28"/>
                      </a:lnTo>
                      <a:lnTo>
                        <a:pt x="183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9"/>
                      </a:lnTo>
                      <a:lnTo>
                        <a:pt x="203" y="55"/>
                      </a:lnTo>
                      <a:lnTo>
                        <a:pt x="207" y="61"/>
                      </a:lnTo>
                      <a:lnTo>
                        <a:pt x="209" y="68"/>
                      </a:lnTo>
                      <a:lnTo>
                        <a:pt x="213" y="74"/>
                      </a:lnTo>
                      <a:lnTo>
                        <a:pt x="217" y="80"/>
                      </a:lnTo>
                      <a:lnTo>
                        <a:pt x="219" y="87"/>
                      </a:lnTo>
                      <a:lnTo>
                        <a:pt x="221" y="93"/>
                      </a:lnTo>
                      <a:lnTo>
                        <a:pt x="221" y="97"/>
                      </a:lnTo>
                      <a:lnTo>
                        <a:pt x="222" y="106"/>
                      </a:lnTo>
                      <a:lnTo>
                        <a:pt x="222" y="112"/>
                      </a:lnTo>
                      <a:lnTo>
                        <a:pt x="222" y="118"/>
                      </a:lnTo>
                      <a:lnTo>
                        <a:pt x="222" y="125"/>
                      </a:lnTo>
                      <a:lnTo>
                        <a:pt x="221" y="133"/>
                      </a:lnTo>
                      <a:lnTo>
                        <a:pt x="219" y="139"/>
                      </a:lnTo>
                      <a:lnTo>
                        <a:pt x="217" y="144"/>
                      </a:lnTo>
                      <a:lnTo>
                        <a:pt x="213" y="152"/>
                      </a:lnTo>
                      <a:lnTo>
                        <a:pt x="209" y="159"/>
                      </a:lnTo>
                      <a:lnTo>
                        <a:pt x="205" y="163"/>
                      </a:lnTo>
                      <a:lnTo>
                        <a:pt x="200" y="171"/>
                      </a:lnTo>
                      <a:lnTo>
                        <a:pt x="194" y="177"/>
                      </a:lnTo>
                      <a:lnTo>
                        <a:pt x="190" y="182"/>
                      </a:lnTo>
                      <a:lnTo>
                        <a:pt x="181" y="188"/>
                      </a:lnTo>
                      <a:lnTo>
                        <a:pt x="173" y="192"/>
                      </a:lnTo>
                      <a:lnTo>
                        <a:pt x="167" y="196"/>
                      </a:lnTo>
                      <a:lnTo>
                        <a:pt x="160" y="199"/>
                      </a:lnTo>
                      <a:lnTo>
                        <a:pt x="154" y="201"/>
                      </a:lnTo>
                      <a:lnTo>
                        <a:pt x="145" y="205"/>
                      </a:lnTo>
                      <a:lnTo>
                        <a:pt x="137" y="207"/>
                      </a:lnTo>
                      <a:lnTo>
                        <a:pt x="129" y="209"/>
                      </a:lnTo>
                      <a:lnTo>
                        <a:pt x="122" y="209"/>
                      </a:lnTo>
                      <a:lnTo>
                        <a:pt x="114" y="211"/>
                      </a:lnTo>
                      <a:lnTo>
                        <a:pt x="107" y="211"/>
                      </a:lnTo>
                      <a:lnTo>
                        <a:pt x="99" y="211"/>
                      </a:lnTo>
                      <a:lnTo>
                        <a:pt x="91" y="209"/>
                      </a:lnTo>
                      <a:lnTo>
                        <a:pt x="86" y="207"/>
                      </a:lnTo>
                      <a:lnTo>
                        <a:pt x="78" y="207"/>
                      </a:lnTo>
                      <a:lnTo>
                        <a:pt x="72" y="205"/>
                      </a:lnTo>
                      <a:lnTo>
                        <a:pt x="65" y="199"/>
                      </a:lnTo>
                      <a:lnTo>
                        <a:pt x="57" y="197"/>
                      </a:lnTo>
                      <a:lnTo>
                        <a:pt x="51" y="192"/>
                      </a:lnTo>
                      <a:lnTo>
                        <a:pt x="44" y="188"/>
                      </a:lnTo>
                      <a:lnTo>
                        <a:pt x="38" y="182"/>
                      </a:lnTo>
                      <a:lnTo>
                        <a:pt x="34" y="177"/>
                      </a:lnTo>
                      <a:lnTo>
                        <a:pt x="29" y="171"/>
                      </a:lnTo>
                      <a:lnTo>
                        <a:pt x="25" y="165"/>
                      </a:lnTo>
                      <a:lnTo>
                        <a:pt x="19" y="158"/>
                      </a:lnTo>
                      <a:lnTo>
                        <a:pt x="15" y="150"/>
                      </a:lnTo>
                      <a:lnTo>
                        <a:pt x="12" y="144"/>
                      </a:lnTo>
                      <a:lnTo>
                        <a:pt x="10" y="140"/>
                      </a:lnTo>
                      <a:lnTo>
                        <a:pt x="8" y="135"/>
                      </a:lnTo>
                      <a:lnTo>
                        <a:pt x="8" y="133"/>
                      </a:lnTo>
                      <a:lnTo>
                        <a:pt x="6" y="125"/>
                      </a:lnTo>
                      <a:lnTo>
                        <a:pt x="6" y="121"/>
                      </a:lnTo>
                      <a:lnTo>
                        <a:pt x="4" y="116"/>
                      </a:lnTo>
                      <a:lnTo>
                        <a:pt x="4" y="112"/>
                      </a:lnTo>
                      <a:lnTo>
                        <a:pt x="2" y="106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4" name="Picture 7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9" t="26594" r="62033" b="57759"/>
            <a:stretch/>
          </p:blipFill>
          <p:spPr bwMode="auto">
            <a:xfrm rot="8833327">
              <a:off x="6552847" y="3093238"/>
              <a:ext cx="616349" cy="60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18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makes up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Parts of the Atom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Neutron</a:t>
            </a:r>
            <a:r>
              <a:rPr lang="en-US" dirty="0" smtClean="0"/>
              <a:t>- </a:t>
            </a:r>
          </a:p>
          <a:p>
            <a:pPr lvl="2"/>
            <a:r>
              <a:rPr lang="en-US" dirty="0" smtClean="0"/>
              <a:t>Subatomic particle found in the nucleus of an atom.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eutral charge.</a:t>
            </a:r>
            <a:endParaRPr lang="en-US" sz="2000" dirty="0"/>
          </a:p>
          <a:p>
            <a:pPr marL="1371600" lvl="3" indent="0">
              <a:buNone/>
            </a:pPr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and identify the parts that make up an atom.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28444" y="3908106"/>
            <a:ext cx="2256384" cy="2517436"/>
            <a:chOff x="1863130" y="3751740"/>
            <a:chExt cx="2256384" cy="25174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1877545" y="4122297"/>
              <a:ext cx="2212071" cy="214687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863130" y="3751740"/>
              <a:ext cx="2256384" cy="239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" dirty="0">
                  <a:solidFill>
                    <a:schemeClr val="bg1"/>
                  </a:solidFill>
                </a:rPr>
                <a:t>            </a:t>
              </a:r>
              <a:r>
                <a:rPr lang="en-US" sz="100" dirty="0" smtClean="0">
                  <a:solidFill>
                    <a:schemeClr val="bg1"/>
                  </a:solidFill>
                </a:rPr>
                <a:t>   </a:t>
              </a:r>
              <a:r>
                <a:rPr lang="en-US" sz="15000" dirty="0" smtClean="0">
                  <a:solidFill>
                    <a:schemeClr val="bg1"/>
                  </a:solidFill>
                </a:rPr>
                <a:t>n</a:t>
              </a:r>
              <a:endParaRPr lang="en-US" sz="1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97359" y="1568554"/>
            <a:ext cx="3886197" cy="3953127"/>
            <a:chOff x="5361831" y="1780249"/>
            <a:chExt cx="2949577" cy="3000376"/>
          </a:xfrm>
        </p:grpSpPr>
        <p:grpSp>
          <p:nvGrpSpPr>
            <p:cNvPr id="42" name="Group 41"/>
            <p:cNvGrpSpPr/>
            <p:nvPr/>
          </p:nvGrpSpPr>
          <p:grpSpPr>
            <a:xfrm>
              <a:off x="5361831" y="1780249"/>
              <a:ext cx="2949577" cy="3000376"/>
              <a:chOff x="3070223" y="3436938"/>
              <a:chExt cx="2949577" cy="3000376"/>
            </a:xfrm>
          </p:grpSpPr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3070225" y="4384675"/>
                <a:ext cx="2949575" cy="1195388"/>
              </a:xfrm>
              <a:custGeom>
                <a:avLst/>
                <a:gdLst>
                  <a:gd name="T0" fmla="*/ 686 w 2208"/>
                  <a:gd name="T1" fmla="*/ 45 h 893"/>
                  <a:gd name="T2" fmla="*/ 576 w 2208"/>
                  <a:gd name="T3" fmla="*/ 21 h 893"/>
                  <a:gd name="T4" fmla="*/ 433 w 2208"/>
                  <a:gd name="T5" fmla="*/ 3 h 893"/>
                  <a:gd name="T6" fmla="*/ 279 w 2208"/>
                  <a:gd name="T7" fmla="*/ 3 h 893"/>
                  <a:gd name="T8" fmla="*/ 139 w 2208"/>
                  <a:gd name="T9" fmla="*/ 34 h 893"/>
                  <a:gd name="T10" fmla="*/ 36 w 2208"/>
                  <a:gd name="T11" fmla="*/ 108 h 893"/>
                  <a:gd name="T12" fmla="*/ 2 w 2208"/>
                  <a:gd name="T13" fmla="*/ 237 h 893"/>
                  <a:gd name="T14" fmla="*/ 68 w 2208"/>
                  <a:gd name="T15" fmla="*/ 372 h 893"/>
                  <a:gd name="T16" fmla="*/ 205 w 2208"/>
                  <a:gd name="T17" fmla="*/ 486 h 893"/>
                  <a:gd name="T18" fmla="*/ 384 w 2208"/>
                  <a:gd name="T19" fmla="*/ 583 h 893"/>
                  <a:gd name="T20" fmla="*/ 580 w 2208"/>
                  <a:gd name="T21" fmla="*/ 663 h 893"/>
                  <a:gd name="T22" fmla="*/ 760 w 2208"/>
                  <a:gd name="T23" fmla="*/ 726 h 893"/>
                  <a:gd name="T24" fmla="*/ 901 w 2208"/>
                  <a:gd name="T25" fmla="*/ 771 h 893"/>
                  <a:gd name="T26" fmla="*/ 1074 w 2208"/>
                  <a:gd name="T27" fmla="*/ 815 h 893"/>
                  <a:gd name="T28" fmla="*/ 1317 w 2208"/>
                  <a:gd name="T29" fmla="*/ 859 h 893"/>
                  <a:gd name="T30" fmla="*/ 1590 w 2208"/>
                  <a:gd name="T31" fmla="*/ 889 h 893"/>
                  <a:gd name="T32" fmla="*/ 1853 w 2208"/>
                  <a:gd name="T33" fmla="*/ 891 h 893"/>
                  <a:gd name="T34" fmla="*/ 2065 w 2208"/>
                  <a:gd name="T35" fmla="*/ 855 h 893"/>
                  <a:gd name="T36" fmla="*/ 2189 w 2208"/>
                  <a:gd name="T37" fmla="*/ 765 h 893"/>
                  <a:gd name="T38" fmla="*/ 2197 w 2208"/>
                  <a:gd name="T39" fmla="*/ 631 h 893"/>
                  <a:gd name="T40" fmla="*/ 2117 w 2208"/>
                  <a:gd name="T41" fmla="*/ 509 h 893"/>
                  <a:gd name="T42" fmla="*/ 1982 w 2208"/>
                  <a:gd name="T43" fmla="*/ 404 h 893"/>
                  <a:gd name="T44" fmla="*/ 1828 w 2208"/>
                  <a:gd name="T45" fmla="*/ 326 h 893"/>
                  <a:gd name="T46" fmla="*/ 1687 w 2208"/>
                  <a:gd name="T47" fmla="*/ 275 h 893"/>
                  <a:gd name="T48" fmla="*/ 1594 w 2208"/>
                  <a:gd name="T49" fmla="*/ 256 h 893"/>
                  <a:gd name="T50" fmla="*/ 1592 w 2208"/>
                  <a:gd name="T51" fmla="*/ 290 h 893"/>
                  <a:gd name="T52" fmla="*/ 1644 w 2208"/>
                  <a:gd name="T53" fmla="*/ 319 h 893"/>
                  <a:gd name="T54" fmla="*/ 1697 w 2208"/>
                  <a:gd name="T55" fmla="*/ 340 h 893"/>
                  <a:gd name="T56" fmla="*/ 1758 w 2208"/>
                  <a:gd name="T57" fmla="*/ 361 h 893"/>
                  <a:gd name="T58" fmla="*/ 1817 w 2208"/>
                  <a:gd name="T59" fmla="*/ 380 h 893"/>
                  <a:gd name="T60" fmla="*/ 1872 w 2208"/>
                  <a:gd name="T61" fmla="*/ 402 h 893"/>
                  <a:gd name="T62" fmla="*/ 1927 w 2208"/>
                  <a:gd name="T63" fmla="*/ 431 h 893"/>
                  <a:gd name="T64" fmla="*/ 1989 w 2208"/>
                  <a:gd name="T65" fmla="*/ 473 h 893"/>
                  <a:gd name="T66" fmla="*/ 2054 w 2208"/>
                  <a:gd name="T67" fmla="*/ 528 h 893"/>
                  <a:gd name="T68" fmla="*/ 2107 w 2208"/>
                  <a:gd name="T69" fmla="*/ 587 h 893"/>
                  <a:gd name="T70" fmla="*/ 2140 w 2208"/>
                  <a:gd name="T71" fmla="*/ 650 h 893"/>
                  <a:gd name="T72" fmla="*/ 2140 w 2208"/>
                  <a:gd name="T73" fmla="*/ 710 h 893"/>
                  <a:gd name="T74" fmla="*/ 2098 w 2208"/>
                  <a:gd name="T75" fmla="*/ 765 h 893"/>
                  <a:gd name="T76" fmla="*/ 2007 w 2208"/>
                  <a:gd name="T77" fmla="*/ 805 h 893"/>
                  <a:gd name="T78" fmla="*/ 1866 w 2208"/>
                  <a:gd name="T79" fmla="*/ 830 h 893"/>
                  <a:gd name="T80" fmla="*/ 1689 w 2208"/>
                  <a:gd name="T81" fmla="*/ 836 h 893"/>
                  <a:gd name="T82" fmla="*/ 1482 w 2208"/>
                  <a:gd name="T83" fmla="*/ 821 h 893"/>
                  <a:gd name="T84" fmla="*/ 1252 w 2208"/>
                  <a:gd name="T85" fmla="*/ 788 h 893"/>
                  <a:gd name="T86" fmla="*/ 1007 w 2208"/>
                  <a:gd name="T87" fmla="*/ 733 h 893"/>
                  <a:gd name="T88" fmla="*/ 770 w 2208"/>
                  <a:gd name="T89" fmla="*/ 665 h 893"/>
                  <a:gd name="T90" fmla="*/ 557 w 2208"/>
                  <a:gd name="T91" fmla="*/ 596 h 893"/>
                  <a:gd name="T92" fmla="*/ 376 w 2208"/>
                  <a:gd name="T93" fmla="*/ 522 h 893"/>
                  <a:gd name="T94" fmla="*/ 230 w 2208"/>
                  <a:gd name="T95" fmla="*/ 441 h 893"/>
                  <a:gd name="T96" fmla="*/ 124 w 2208"/>
                  <a:gd name="T97" fmla="*/ 353 h 893"/>
                  <a:gd name="T98" fmla="*/ 63 w 2208"/>
                  <a:gd name="T99" fmla="*/ 254 h 893"/>
                  <a:gd name="T100" fmla="*/ 65 w 2208"/>
                  <a:gd name="T101" fmla="*/ 154 h 893"/>
                  <a:gd name="T102" fmla="*/ 146 w 2208"/>
                  <a:gd name="T103" fmla="*/ 95 h 893"/>
                  <a:gd name="T104" fmla="*/ 270 w 2208"/>
                  <a:gd name="T105" fmla="*/ 68 h 893"/>
                  <a:gd name="T106" fmla="*/ 412 w 2208"/>
                  <a:gd name="T107" fmla="*/ 64 h 893"/>
                  <a:gd name="T108" fmla="*/ 553 w 2208"/>
                  <a:gd name="T109" fmla="*/ 78 h 893"/>
                  <a:gd name="T110" fmla="*/ 657 w 2208"/>
                  <a:gd name="T111" fmla="*/ 91 h 893"/>
                  <a:gd name="T112" fmla="*/ 720 w 2208"/>
                  <a:gd name="T113" fmla="*/ 102 h 893"/>
                  <a:gd name="T114" fmla="*/ 749 w 2208"/>
                  <a:gd name="T115" fmla="*/ 81 h 8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8"/>
                  <a:gd name="T175" fmla="*/ 0 h 893"/>
                  <a:gd name="T176" fmla="*/ 2208 w 2208"/>
                  <a:gd name="T177" fmla="*/ 893 h 8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8" h="893">
                    <a:moveTo>
                      <a:pt x="739" y="62"/>
                    </a:moveTo>
                    <a:lnTo>
                      <a:pt x="735" y="60"/>
                    </a:lnTo>
                    <a:lnTo>
                      <a:pt x="732" y="59"/>
                    </a:lnTo>
                    <a:lnTo>
                      <a:pt x="728" y="57"/>
                    </a:lnTo>
                    <a:lnTo>
                      <a:pt x="722" y="55"/>
                    </a:lnTo>
                    <a:lnTo>
                      <a:pt x="716" y="55"/>
                    </a:lnTo>
                    <a:lnTo>
                      <a:pt x="711" y="51"/>
                    </a:lnTo>
                    <a:lnTo>
                      <a:pt x="703" y="49"/>
                    </a:lnTo>
                    <a:lnTo>
                      <a:pt x="695" y="47"/>
                    </a:lnTo>
                    <a:lnTo>
                      <a:pt x="686" y="45"/>
                    </a:lnTo>
                    <a:lnTo>
                      <a:pt x="678" y="43"/>
                    </a:lnTo>
                    <a:lnTo>
                      <a:pt x="667" y="40"/>
                    </a:lnTo>
                    <a:lnTo>
                      <a:pt x="657" y="38"/>
                    </a:lnTo>
                    <a:lnTo>
                      <a:pt x="648" y="36"/>
                    </a:lnTo>
                    <a:lnTo>
                      <a:pt x="638" y="34"/>
                    </a:lnTo>
                    <a:lnTo>
                      <a:pt x="627" y="30"/>
                    </a:lnTo>
                    <a:lnTo>
                      <a:pt x="616" y="28"/>
                    </a:lnTo>
                    <a:lnTo>
                      <a:pt x="602" y="26"/>
                    </a:lnTo>
                    <a:lnTo>
                      <a:pt x="589" y="22"/>
                    </a:lnTo>
                    <a:lnTo>
                      <a:pt x="576" y="21"/>
                    </a:lnTo>
                    <a:lnTo>
                      <a:pt x="564" y="17"/>
                    </a:lnTo>
                    <a:lnTo>
                      <a:pt x="549" y="17"/>
                    </a:lnTo>
                    <a:lnTo>
                      <a:pt x="536" y="15"/>
                    </a:lnTo>
                    <a:lnTo>
                      <a:pt x="521" y="13"/>
                    </a:lnTo>
                    <a:lnTo>
                      <a:pt x="507" y="11"/>
                    </a:lnTo>
                    <a:lnTo>
                      <a:pt x="492" y="9"/>
                    </a:lnTo>
                    <a:lnTo>
                      <a:pt x="477" y="7"/>
                    </a:lnTo>
                    <a:lnTo>
                      <a:pt x="464" y="5"/>
                    </a:lnTo>
                    <a:lnTo>
                      <a:pt x="447" y="5"/>
                    </a:lnTo>
                    <a:lnTo>
                      <a:pt x="433" y="3"/>
                    </a:lnTo>
                    <a:lnTo>
                      <a:pt x="418" y="2"/>
                    </a:lnTo>
                    <a:lnTo>
                      <a:pt x="403" y="2"/>
                    </a:lnTo>
                    <a:lnTo>
                      <a:pt x="388" y="2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40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79" y="3"/>
                    </a:lnTo>
                    <a:lnTo>
                      <a:pt x="264" y="5"/>
                    </a:lnTo>
                    <a:lnTo>
                      <a:pt x="251" y="7"/>
                    </a:lnTo>
                    <a:lnTo>
                      <a:pt x="236" y="9"/>
                    </a:lnTo>
                    <a:lnTo>
                      <a:pt x="220" y="11"/>
                    </a:lnTo>
                    <a:lnTo>
                      <a:pt x="207" y="15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5" y="26"/>
                    </a:lnTo>
                    <a:lnTo>
                      <a:pt x="154" y="30"/>
                    </a:lnTo>
                    <a:lnTo>
                      <a:pt x="139" y="34"/>
                    </a:lnTo>
                    <a:lnTo>
                      <a:pt x="127" y="40"/>
                    </a:lnTo>
                    <a:lnTo>
                      <a:pt x="116" y="45"/>
                    </a:lnTo>
                    <a:lnTo>
                      <a:pt x="105" y="51"/>
                    </a:lnTo>
                    <a:lnTo>
                      <a:pt x="91" y="57"/>
                    </a:lnTo>
                    <a:lnTo>
                      <a:pt x="82" y="64"/>
                    </a:lnTo>
                    <a:lnTo>
                      <a:pt x="72" y="72"/>
                    </a:lnTo>
                    <a:lnTo>
                      <a:pt x="63" y="81"/>
                    </a:lnTo>
                    <a:lnTo>
                      <a:pt x="55" y="89"/>
                    </a:lnTo>
                    <a:lnTo>
                      <a:pt x="46" y="98"/>
                    </a:lnTo>
                    <a:lnTo>
                      <a:pt x="36" y="108"/>
                    </a:lnTo>
                    <a:lnTo>
                      <a:pt x="29" y="117"/>
                    </a:lnTo>
                    <a:lnTo>
                      <a:pt x="23" y="129"/>
                    </a:lnTo>
                    <a:lnTo>
                      <a:pt x="17" y="140"/>
                    </a:lnTo>
                    <a:lnTo>
                      <a:pt x="10" y="154"/>
                    </a:lnTo>
                    <a:lnTo>
                      <a:pt x="8" y="165"/>
                    </a:lnTo>
                    <a:lnTo>
                      <a:pt x="4" y="182"/>
                    </a:lnTo>
                    <a:lnTo>
                      <a:pt x="0" y="195"/>
                    </a:lnTo>
                    <a:lnTo>
                      <a:pt x="0" y="209"/>
                    </a:lnTo>
                    <a:lnTo>
                      <a:pt x="0" y="226"/>
                    </a:lnTo>
                    <a:lnTo>
                      <a:pt x="2" y="237"/>
                    </a:lnTo>
                    <a:lnTo>
                      <a:pt x="6" y="252"/>
                    </a:lnTo>
                    <a:lnTo>
                      <a:pt x="10" y="266"/>
                    </a:lnTo>
                    <a:lnTo>
                      <a:pt x="13" y="283"/>
                    </a:lnTo>
                    <a:lnTo>
                      <a:pt x="19" y="294"/>
                    </a:lnTo>
                    <a:lnTo>
                      <a:pt x="25" y="307"/>
                    </a:lnTo>
                    <a:lnTo>
                      <a:pt x="32" y="319"/>
                    </a:lnTo>
                    <a:lnTo>
                      <a:pt x="40" y="334"/>
                    </a:lnTo>
                    <a:lnTo>
                      <a:pt x="49" y="345"/>
                    </a:lnTo>
                    <a:lnTo>
                      <a:pt x="59" y="359"/>
                    </a:lnTo>
                    <a:lnTo>
                      <a:pt x="68" y="372"/>
                    </a:lnTo>
                    <a:lnTo>
                      <a:pt x="82" y="383"/>
                    </a:lnTo>
                    <a:lnTo>
                      <a:pt x="91" y="397"/>
                    </a:lnTo>
                    <a:lnTo>
                      <a:pt x="105" y="408"/>
                    </a:lnTo>
                    <a:lnTo>
                      <a:pt x="118" y="420"/>
                    </a:lnTo>
                    <a:lnTo>
                      <a:pt x="129" y="431"/>
                    </a:lnTo>
                    <a:lnTo>
                      <a:pt x="144" y="442"/>
                    </a:lnTo>
                    <a:lnTo>
                      <a:pt x="158" y="454"/>
                    </a:lnTo>
                    <a:lnTo>
                      <a:pt x="173" y="465"/>
                    </a:lnTo>
                    <a:lnTo>
                      <a:pt x="190" y="477"/>
                    </a:lnTo>
                    <a:lnTo>
                      <a:pt x="205" y="486"/>
                    </a:lnTo>
                    <a:lnTo>
                      <a:pt x="220" y="498"/>
                    </a:lnTo>
                    <a:lnTo>
                      <a:pt x="238" y="507"/>
                    </a:lnTo>
                    <a:lnTo>
                      <a:pt x="257" y="518"/>
                    </a:lnTo>
                    <a:lnTo>
                      <a:pt x="274" y="528"/>
                    </a:lnTo>
                    <a:lnTo>
                      <a:pt x="293" y="537"/>
                    </a:lnTo>
                    <a:lnTo>
                      <a:pt x="310" y="547"/>
                    </a:lnTo>
                    <a:lnTo>
                      <a:pt x="329" y="556"/>
                    </a:lnTo>
                    <a:lnTo>
                      <a:pt x="348" y="566"/>
                    </a:lnTo>
                    <a:lnTo>
                      <a:pt x="365" y="575"/>
                    </a:lnTo>
                    <a:lnTo>
                      <a:pt x="384" y="583"/>
                    </a:lnTo>
                    <a:lnTo>
                      <a:pt x="405" y="593"/>
                    </a:lnTo>
                    <a:lnTo>
                      <a:pt x="424" y="600"/>
                    </a:lnTo>
                    <a:lnTo>
                      <a:pt x="443" y="610"/>
                    </a:lnTo>
                    <a:lnTo>
                      <a:pt x="462" y="617"/>
                    </a:lnTo>
                    <a:lnTo>
                      <a:pt x="483" y="627"/>
                    </a:lnTo>
                    <a:lnTo>
                      <a:pt x="502" y="632"/>
                    </a:lnTo>
                    <a:lnTo>
                      <a:pt x="521" y="640"/>
                    </a:lnTo>
                    <a:lnTo>
                      <a:pt x="540" y="648"/>
                    </a:lnTo>
                    <a:lnTo>
                      <a:pt x="561" y="655"/>
                    </a:lnTo>
                    <a:lnTo>
                      <a:pt x="580" y="663"/>
                    </a:lnTo>
                    <a:lnTo>
                      <a:pt x="599" y="670"/>
                    </a:lnTo>
                    <a:lnTo>
                      <a:pt x="618" y="676"/>
                    </a:lnTo>
                    <a:lnTo>
                      <a:pt x="637" y="684"/>
                    </a:lnTo>
                    <a:lnTo>
                      <a:pt x="656" y="689"/>
                    </a:lnTo>
                    <a:lnTo>
                      <a:pt x="675" y="695"/>
                    </a:lnTo>
                    <a:lnTo>
                      <a:pt x="692" y="701"/>
                    </a:lnTo>
                    <a:lnTo>
                      <a:pt x="709" y="708"/>
                    </a:lnTo>
                    <a:lnTo>
                      <a:pt x="726" y="714"/>
                    </a:lnTo>
                    <a:lnTo>
                      <a:pt x="743" y="720"/>
                    </a:lnTo>
                    <a:lnTo>
                      <a:pt x="760" y="726"/>
                    </a:lnTo>
                    <a:lnTo>
                      <a:pt x="775" y="729"/>
                    </a:lnTo>
                    <a:lnTo>
                      <a:pt x="792" y="735"/>
                    </a:lnTo>
                    <a:lnTo>
                      <a:pt x="808" y="739"/>
                    </a:lnTo>
                    <a:lnTo>
                      <a:pt x="823" y="745"/>
                    </a:lnTo>
                    <a:lnTo>
                      <a:pt x="838" y="750"/>
                    </a:lnTo>
                    <a:lnTo>
                      <a:pt x="849" y="754"/>
                    </a:lnTo>
                    <a:lnTo>
                      <a:pt x="865" y="758"/>
                    </a:lnTo>
                    <a:lnTo>
                      <a:pt x="876" y="764"/>
                    </a:lnTo>
                    <a:lnTo>
                      <a:pt x="889" y="767"/>
                    </a:lnTo>
                    <a:lnTo>
                      <a:pt x="901" y="771"/>
                    </a:lnTo>
                    <a:lnTo>
                      <a:pt x="912" y="775"/>
                    </a:lnTo>
                    <a:lnTo>
                      <a:pt x="927" y="779"/>
                    </a:lnTo>
                    <a:lnTo>
                      <a:pt x="942" y="784"/>
                    </a:lnTo>
                    <a:lnTo>
                      <a:pt x="958" y="786"/>
                    </a:lnTo>
                    <a:lnTo>
                      <a:pt x="977" y="792"/>
                    </a:lnTo>
                    <a:lnTo>
                      <a:pt x="994" y="796"/>
                    </a:lnTo>
                    <a:lnTo>
                      <a:pt x="1013" y="802"/>
                    </a:lnTo>
                    <a:lnTo>
                      <a:pt x="1032" y="805"/>
                    </a:lnTo>
                    <a:lnTo>
                      <a:pt x="1053" y="811"/>
                    </a:lnTo>
                    <a:lnTo>
                      <a:pt x="1074" y="815"/>
                    </a:lnTo>
                    <a:lnTo>
                      <a:pt x="1096" y="821"/>
                    </a:lnTo>
                    <a:lnTo>
                      <a:pt x="1119" y="824"/>
                    </a:lnTo>
                    <a:lnTo>
                      <a:pt x="1142" y="830"/>
                    </a:lnTo>
                    <a:lnTo>
                      <a:pt x="1167" y="834"/>
                    </a:lnTo>
                    <a:lnTo>
                      <a:pt x="1191" y="838"/>
                    </a:lnTo>
                    <a:lnTo>
                      <a:pt x="1214" y="841"/>
                    </a:lnTo>
                    <a:lnTo>
                      <a:pt x="1241" y="847"/>
                    </a:lnTo>
                    <a:lnTo>
                      <a:pt x="1266" y="849"/>
                    </a:lnTo>
                    <a:lnTo>
                      <a:pt x="1292" y="855"/>
                    </a:lnTo>
                    <a:lnTo>
                      <a:pt x="1317" y="859"/>
                    </a:lnTo>
                    <a:lnTo>
                      <a:pt x="1343" y="862"/>
                    </a:lnTo>
                    <a:lnTo>
                      <a:pt x="1370" y="866"/>
                    </a:lnTo>
                    <a:lnTo>
                      <a:pt x="1399" y="870"/>
                    </a:lnTo>
                    <a:lnTo>
                      <a:pt x="1425" y="874"/>
                    </a:lnTo>
                    <a:lnTo>
                      <a:pt x="1452" y="876"/>
                    </a:lnTo>
                    <a:lnTo>
                      <a:pt x="1480" y="878"/>
                    </a:lnTo>
                    <a:lnTo>
                      <a:pt x="1509" y="881"/>
                    </a:lnTo>
                    <a:lnTo>
                      <a:pt x="1535" y="883"/>
                    </a:lnTo>
                    <a:lnTo>
                      <a:pt x="1564" y="885"/>
                    </a:lnTo>
                    <a:lnTo>
                      <a:pt x="1590" y="889"/>
                    </a:lnTo>
                    <a:lnTo>
                      <a:pt x="1619" y="891"/>
                    </a:lnTo>
                    <a:lnTo>
                      <a:pt x="1644" y="893"/>
                    </a:lnTo>
                    <a:lnTo>
                      <a:pt x="1672" y="893"/>
                    </a:lnTo>
                    <a:lnTo>
                      <a:pt x="1699" y="893"/>
                    </a:lnTo>
                    <a:lnTo>
                      <a:pt x="1725" y="893"/>
                    </a:lnTo>
                    <a:lnTo>
                      <a:pt x="1752" y="893"/>
                    </a:lnTo>
                    <a:lnTo>
                      <a:pt x="1777" y="893"/>
                    </a:lnTo>
                    <a:lnTo>
                      <a:pt x="1803" y="893"/>
                    </a:lnTo>
                    <a:lnTo>
                      <a:pt x="1828" y="893"/>
                    </a:lnTo>
                    <a:lnTo>
                      <a:pt x="1853" y="891"/>
                    </a:lnTo>
                    <a:lnTo>
                      <a:pt x="1877" y="889"/>
                    </a:lnTo>
                    <a:lnTo>
                      <a:pt x="1900" y="887"/>
                    </a:lnTo>
                    <a:lnTo>
                      <a:pt x="1925" y="885"/>
                    </a:lnTo>
                    <a:lnTo>
                      <a:pt x="1946" y="881"/>
                    </a:lnTo>
                    <a:lnTo>
                      <a:pt x="1969" y="878"/>
                    </a:lnTo>
                    <a:lnTo>
                      <a:pt x="1989" y="876"/>
                    </a:lnTo>
                    <a:lnTo>
                      <a:pt x="2010" y="872"/>
                    </a:lnTo>
                    <a:lnTo>
                      <a:pt x="2029" y="866"/>
                    </a:lnTo>
                    <a:lnTo>
                      <a:pt x="2048" y="860"/>
                    </a:lnTo>
                    <a:lnTo>
                      <a:pt x="2065" y="855"/>
                    </a:lnTo>
                    <a:lnTo>
                      <a:pt x="2083" y="849"/>
                    </a:lnTo>
                    <a:lnTo>
                      <a:pt x="2098" y="841"/>
                    </a:lnTo>
                    <a:lnTo>
                      <a:pt x="2115" y="834"/>
                    </a:lnTo>
                    <a:lnTo>
                      <a:pt x="2128" y="826"/>
                    </a:lnTo>
                    <a:lnTo>
                      <a:pt x="2143" y="819"/>
                    </a:lnTo>
                    <a:lnTo>
                      <a:pt x="2153" y="807"/>
                    </a:lnTo>
                    <a:lnTo>
                      <a:pt x="2164" y="798"/>
                    </a:lnTo>
                    <a:lnTo>
                      <a:pt x="2174" y="788"/>
                    </a:lnTo>
                    <a:lnTo>
                      <a:pt x="2183" y="777"/>
                    </a:lnTo>
                    <a:lnTo>
                      <a:pt x="2189" y="765"/>
                    </a:lnTo>
                    <a:lnTo>
                      <a:pt x="2197" y="754"/>
                    </a:lnTo>
                    <a:lnTo>
                      <a:pt x="2200" y="739"/>
                    </a:lnTo>
                    <a:lnTo>
                      <a:pt x="2206" y="727"/>
                    </a:lnTo>
                    <a:lnTo>
                      <a:pt x="2208" y="712"/>
                    </a:lnTo>
                    <a:lnTo>
                      <a:pt x="2208" y="699"/>
                    </a:lnTo>
                    <a:lnTo>
                      <a:pt x="2208" y="684"/>
                    </a:lnTo>
                    <a:lnTo>
                      <a:pt x="2206" y="670"/>
                    </a:lnTo>
                    <a:lnTo>
                      <a:pt x="2204" y="655"/>
                    </a:lnTo>
                    <a:lnTo>
                      <a:pt x="2200" y="644"/>
                    </a:lnTo>
                    <a:lnTo>
                      <a:pt x="2197" y="631"/>
                    </a:lnTo>
                    <a:lnTo>
                      <a:pt x="2193" y="619"/>
                    </a:lnTo>
                    <a:lnTo>
                      <a:pt x="2187" y="604"/>
                    </a:lnTo>
                    <a:lnTo>
                      <a:pt x="2179" y="593"/>
                    </a:lnTo>
                    <a:lnTo>
                      <a:pt x="2172" y="577"/>
                    </a:lnTo>
                    <a:lnTo>
                      <a:pt x="2164" y="566"/>
                    </a:lnTo>
                    <a:lnTo>
                      <a:pt x="2155" y="555"/>
                    </a:lnTo>
                    <a:lnTo>
                      <a:pt x="2147" y="543"/>
                    </a:lnTo>
                    <a:lnTo>
                      <a:pt x="2138" y="530"/>
                    </a:lnTo>
                    <a:lnTo>
                      <a:pt x="2126" y="518"/>
                    </a:lnTo>
                    <a:lnTo>
                      <a:pt x="2117" y="509"/>
                    </a:lnTo>
                    <a:lnTo>
                      <a:pt x="2103" y="496"/>
                    </a:lnTo>
                    <a:lnTo>
                      <a:pt x="2090" y="484"/>
                    </a:lnTo>
                    <a:lnTo>
                      <a:pt x="2081" y="473"/>
                    </a:lnTo>
                    <a:lnTo>
                      <a:pt x="2067" y="463"/>
                    </a:lnTo>
                    <a:lnTo>
                      <a:pt x="2052" y="454"/>
                    </a:lnTo>
                    <a:lnTo>
                      <a:pt x="2039" y="442"/>
                    </a:lnTo>
                    <a:lnTo>
                      <a:pt x="2026" y="433"/>
                    </a:lnTo>
                    <a:lnTo>
                      <a:pt x="2012" y="423"/>
                    </a:lnTo>
                    <a:lnTo>
                      <a:pt x="1997" y="414"/>
                    </a:lnTo>
                    <a:lnTo>
                      <a:pt x="1982" y="404"/>
                    </a:lnTo>
                    <a:lnTo>
                      <a:pt x="1967" y="395"/>
                    </a:lnTo>
                    <a:lnTo>
                      <a:pt x="1951" y="385"/>
                    </a:lnTo>
                    <a:lnTo>
                      <a:pt x="1936" y="378"/>
                    </a:lnTo>
                    <a:lnTo>
                      <a:pt x="1921" y="370"/>
                    </a:lnTo>
                    <a:lnTo>
                      <a:pt x="1906" y="364"/>
                    </a:lnTo>
                    <a:lnTo>
                      <a:pt x="1889" y="355"/>
                    </a:lnTo>
                    <a:lnTo>
                      <a:pt x="1874" y="345"/>
                    </a:lnTo>
                    <a:lnTo>
                      <a:pt x="1858" y="340"/>
                    </a:lnTo>
                    <a:lnTo>
                      <a:pt x="1843" y="334"/>
                    </a:lnTo>
                    <a:lnTo>
                      <a:pt x="1828" y="326"/>
                    </a:lnTo>
                    <a:lnTo>
                      <a:pt x="1813" y="319"/>
                    </a:lnTo>
                    <a:lnTo>
                      <a:pt x="1798" y="313"/>
                    </a:lnTo>
                    <a:lnTo>
                      <a:pt x="1782" y="309"/>
                    </a:lnTo>
                    <a:lnTo>
                      <a:pt x="1769" y="302"/>
                    </a:lnTo>
                    <a:lnTo>
                      <a:pt x="1754" y="298"/>
                    </a:lnTo>
                    <a:lnTo>
                      <a:pt x="1741" y="292"/>
                    </a:lnTo>
                    <a:lnTo>
                      <a:pt x="1725" y="288"/>
                    </a:lnTo>
                    <a:lnTo>
                      <a:pt x="1712" y="283"/>
                    </a:lnTo>
                    <a:lnTo>
                      <a:pt x="1699" y="279"/>
                    </a:lnTo>
                    <a:lnTo>
                      <a:pt x="1687" y="275"/>
                    </a:lnTo>
                    <a:lnTo>
                      <a:pt x="1676" y="273"/>
                    </a:lnTo>
                    <a:lnTo>
                      <a:pt x="1665" y="269"/>
                    </a:lnTo>
                    <a:lnTo>
                      <a:pt x="1653" y="266"/>
                    </a:lnTo>
                    <a:lnTo>
                      <a:pt x="1642" y="264"/>
                    </a:lnTo>
                    <a:lnTo>
                      <a:pt x="1632" y="262"/>
                    </a:lnTo>
                    <a:lnTo>
                      <a:pt x="1625" y="260"/>
                    </a:lnTo>
                    <a:lnTo>
                      <a:pt x="1615" y="258"/>
                    </a:lnTo>
                    <a:lnTo>
                      <a:pt x="1608" y="258"/>
                    </a:lnTo>
                    <a:lnTo>
                      <a:pt x="1602" y="258"/>
                    </a:lnTo>
                    <a:lnTo>
                      <a:pt x="1594" y="256"/>
                    </a:lnTo>
                    <a:lnTo>
                      <a:pt x="1589" y="256"/>
                    </a:lnTo>
                    <a:lnTo>
                      <a:pt x="1585" y="256"/>
                    </a:lnTo>
                    <a:lnTo>
                      <a:pt x="1581" y="258"/>
                    </a:lnTo>
                    <a:lnTo>
                      <a:pt x="1577" y="262"/>
                    </a:lnTo>
                    <a:lnTo>
                      <a:pt x="1577" y="266"/>
                    </a:lnTo>
                    <a:lnTo>
                      <a:pt x="1577" y="271"/>
                    </a:lnTo>
                    <a:lnTo>
                      <a:pt x="1579" y="275"/>
                    </a:lnTo>
                    <a:lnTo>
                      <a:pt x="1583" y="281"/>
                    </a:lnTo>
                    <a:lnTo>
                      <a:pt x="1587" y="285"/>
                    </a:lnTo>
                    <a:lnTo>
                      <a:pt x="1592" y="290"/>
                    </a:lnTo>
                    <a:lnTo>
                      <a:pt x="1598" y="294"/>
                    </a:lnTo>
                    <a:lnTo>
                      <a:pt x="1606" y="300"/>
                    </a:lnTo>
                    <a:lnTo>
                      <a:pt x="1613" y="304"/>
                    </a:lnTo>
                    <a:lnTo>
                      <a:pt x="1615" y="306"/>
                    </a:lnTo>
                    <a:lnTo>
                      <a:pt x="1621" y="307"/>
                    </a:lnTo>
                    <a:lnTo>
                      <a:pt x="1625" y="309"/>
                    </a:lnTo>
                    <a:lnTo>
                      <a:pt x="1630" y="311"/>
                    </a:lnTo>
                    <a:lnTo>
                      <a:pt x="1634" y="313"/>
                    </a:lnTo>
                    <a:lnTo>
                      <a:pt x="1640" y="317"/>
                    </a:lnTo>
                    <a:lnTo>
                      <a:pt x="1644" y="319"/>
                    </a:lnTo>
                    <a:lnTo>
                      <a:pt x="1649" y="321"/>
                    </a:lnTo>
                    <a:lnTo>
                      <a:pt x="1653" y="323"/>
                    </a:lnTo>
                    <a:lnTo>
                      <a:pt x="1659" y="325"/>
                    </a:lnTo>
                    <a:lnTo>
                      <a:pt x="1665" y="328"/>
                    </a:lnTo>
                    <a:lnTo>
                      <a:pt x="1670" y="328"/>
                    </a:lnTo>
                    <a:lnTo>
                      <a:pt x="1676" y="330"/>
                    </a:lnTo>
                    <a:lnTo>
                      <a:pt x="1682" y="334"/>
                    </a:lnTo>
                    <a:lnTo>
                      <a:pt x="1687" y="336"/>
                    </a:lnTo>
                    <a:lnTo>
                      <a:pt x="1693" y="338"/>
                    </a:lnTo>
                    <a:lnTo>
                      <a:pt x="1697" y="340"/>
                    </a:lnTo>
                    <a:lnTo>
                      <a:pt x="1704" y="342"/>
                    </a:lnTo>
                    <a:lnTo>
                      <a:pt x="1710" y="344"/>
                    </a:lnTo>
                    <a:lnTo>
                      <a:pt x="1716" y="345"/>
                    </a:lnTo>
                    <a:lnTo>
                      <a:pt x="1722" y="347"/>
                    </a:lnTo>
                    <a:lnTo>
                      <a:pt x="1727" y="349"/>
                    </a:lnTo>
                    <a:lnTo>
                      <a:pt x="1733" y="353"/>
                    </a:lnTo>
                    <a:lnTo>
                      <a:pt x="1741" y="355"/>
                    </a:lnTo>
                    <a:lnTo>
                      <a:pt x="1744" y="355"/>
                    </a:lnTo>
                    <a:lnTo>
                      <a:pt x="1752" y="359"/>
                    </a:lnTo>
                    <a:lnTo>
                      <a:pt x="1758" y="361"/>
                    </a:lnTo>
                    <a:lnTo>
                      <a:pt x="1763" y="363"/>
                    </a:lnTo>
                    <a:lnTo>
                      <a:pt x="1769" y="364"/>
                    </a:lnTo>
                    <a:lnTo>
                      <a:pt x="1777" y="366"/>
                    </a:lnTo>
                    <a:lnTo>
                      <a:pt x="1780" y="368"/>
                    </a:lnTo>
                    <a:lnTo>
                      <a:pt x="1788" y="372"/>
                    </a:lnTo>
                    <a:lnTo>
                      <a:pt x="1794" y="372"/>
                    </a:lnTo>
                    <a:lnTo>
                      <a:pt x="1799" y="374"/>
                    </a:lnTo>
                    <a:lnTo>
                      <a:pt x="1807" y="376"/>
                    </a:lnTo>
                    <a:lnTo>
                      <a:pt x="1813" y="378"/>
                    </a:lnTo>
                    <a:lnTo>
                      <a:pt x="1817" y="380"/>
                    </a:lnTo>
                    <a:lnTo>
                      <a:pt x="1824" y="382"/>
                    </a:lnTo>
                    <a:lnTo>
                      <a:pt x="1830" y="383"/>
                    </a:lnTo>
                    <a:lnTo>
                      <a:pt x="1836" y="387"/>
                    </a:lnTo>
                    <a:lnTo>
                      <a:pt x="1839" y="389"/>
                    </a:lnTo>
                    <a:lnTo>
                      <a:pt x="1845" y="391"/>
                    </a:lnTo>
                    <a:lnTo>
                      <a:pt x="1851" y="393"/>
                    </a:lnTo>
                    <a:lnTo>
                      <a:pt x="1856" y="397"/>
                    </a:lnTo>
                    <a:lnTo>
                      <a:pt x="1860" y="399"/>
                    </a:lnTo>
                    <a:lnTo>
                      <a:pt x="1868" y="401"/>
                    </a:lnTo>
                    <a:lnTo>
                      <a:pt x="1872" y="402"/>
                    </a:lnTo>
                    <a:lnTo>
                      <a:pt x="1879" y="406"/>
                    </a:lnTo>
                    <a:lnTo>
                      <a:pt x="1883" y="408"/>
                    </a:lnTo>
                    <a:lnTo>
                      <a:pt x="1889" y="410"/>
                    </a:lnTo>
                    <a:lnTo>
                      <a:pt x="1893" y="412"/>
                    </a:lnTo>
                    <a:lnTo>
                      <a:pt x="1898" y="416"/>
                    </a:lnTo>
                    <a:lnTo>
                      <a:pt x="1904" y="418"/>
                    </a:lnTo>
                    <a:lnTo>
                      <a:pt x="1908" y="422"/>
                    </a:lnTo>
                    <a:lnTo>
                      <a:pt x="1915" y="425"/>
                    </a:lnTo>
                    <a:lnTo>
                      <a:pt x="1921" y="427"/>
                    </a:lnTo>
                    <a:lnTo>
                      <a:pt x="1927" y="431"/>
                    </a:lnTo>
                    <a:lnTo>
                      <a:pt x="1934" y="435"/>
                    </a:lnTo>
                    <a:lnTo>
                      <a:pt x="1938" y="437"/>
                    </a:lnTo>
                    <a:lnTo>
                      <a:pt x="1946" y="442"/>
                    </a:lnTo>
                    <a:lnTo>
                      <a:pt x="1951" y="446"/>
                    </a:lnTo>
                    <a:lnTo>
                      <a:pt x="1959" y="450"/>
                    </a:lnTo>
                    <a:lnTo>
                      <a:pt x="1965" y="456"/>
                    </a:lnTo>
                    <a:lnTo>
                      <a:pt x="1970" y="460"/>
                    </a:lnTo>
                    <a:lnTo>
                      <a:pt x="1978" y="465"/>
                    </a:lnTo>
                    <a:lnTo>
                      <a:pt x="1984" y="469"/>
                    </a:lnTo>
                    <a:lnTo>
                      <a:pt x="1989" y="473"/>
                    </a:lnTo>
                    <a:lnTo>
                      <a:pt x="1997" y="479"/>
                    </a:lnTo>
                    <a:lnTo>
                      <a:pt x="2005" y="482"/>
                    </a:lnTo>
                    <a:lnTo>
                      <a:pt x="2010" y="490"/>
                    </a:lnTo>
                    <a:lnTo>
                      <a:pt x="2016" y="494"/>
                    </a:lnTo>
                    <a:lnTo>
                      <a:pt x="2024" y="501"/>
                    </a:lnTo>
                    <a:lnTo>
                      <a:pt x="2029" y="505"/>
                    </a:lnTo>
                    <a:lnTo>
                      <a:pt x="2035" y="511"/>
                    </a:lnTo>
                    <a:lnTo>
                      <a:pt x="2043" y="515"/>
                    </a:lnTo>
                    <a:lnTo>
                      <a:pt x="2048" y="520"/>
                    </a:lnTo>
                    <a:lnTo>
                      <a:pt x="2054" y="528"/>
                    </a:lnTo>
                    <a:lnTo>
                      <a:pt x="2062" y="534"/>
                    </a:lnTo>
                    <a:lnTo>
                      <a:pt x="2067" y="537"/>
                    </a:lnTo>
                    <a:lnTo>
                      <a:pt x="2073" y="547"/>
                    </a:lnTo>
                    <a:lnTo>
                      <a:pt x="2079" y="551"/>
                    </a:lnTo>
                    <a:lnTo>
                      <a:pt x="2083" y="556"/>
                    </a:lnTo>
                    <a:lnTo>
                      <a:pt x="2088" y="564"/>
                    </a:lnTo>
                    <a:lnTo>
                      <a:pt x="2092" y="570"/>
                    </a:lnTo>
                    <a:lnTo>
                      <a:pt x="2098" y="574"/>
                    </a:lnTo>
                    <a:lnTo>
                      <a:pt x="2102" y="583"/>
                    </a:lnTo>
                    <a:lnTo>
                      <a:pt x="2107" y="587"/>
                    </a:lnTo>
                    <a:lnTo>
                      <a:pt x="2111" y="593"/>
                    </a:lnTo>
                    <a:lnTo>
                      <a:pt x="2117" y="600"/>
                    </a:lnTo>
                    <a:lnTo>
                      <a:pt x="2119" y="606"/>
                    </a:lnTo>
                    <a:lnTo>
                      <a:pt x="2122" y="612"/>
                    </a:lnTo>
                    <a:lnTo>
                      <a:pt x="2126" y="619"/>
                    </a:lnTo>
                    <a:lnTo>
                      <a:pt x="2130" y="625"/>
                    </a:lnTo>
                    <a:lnTo>
                      <a:pt x="2134" y="631"/>
                    </a:lnTo>
                    <a:lnTo>
                      <a:pt x="2134" y="638"/>
                    </a:lnTo>
                    <a:lnTo>
                      <a:pt x="2138" y="646"/>
                    </a:lnTo>
                    <a:lnTo>
                      <a:pt x="2140" y="650"/>
                    </a:lnTo>
                    <a:lnTo>
                      <a:pt x="2141" y="655"/>
                    </a:lnTo>
                    <a:lnTo>
                      <a:pt x="2143" y="663"/>
                    </a:lnTo>
                    <a:lnTo>
                      <a:pt x="2143" y="669"/>
                    </a:lnTo>
                    <a:lnTo>
                      <a:pt x="2143" y="674"/>
                    </a:lnTo>
                    <a:lnTo>
                      <a:pt x="2143" y="682"/>
                    </a:lnTo>
                    <a:lnTo>
                      <a:pt x="2143" y="686"/>
                    </a:lnTo>
                    <a:lnTo>
                      <a:pt x="2143" y="693"/>
                    </a:lnTo>
                    <a:lnTo>
                      <a:pt x="2143" y="699"/>
                    </a:lnTo>
                    <a:lnTo>
                      <a:pt x="2141" y="705"/>
                    </a:lnTo>
                    <a:lnTo>
                      <a:pt x="2140" y="710"/>
                    </a:lnTo>
                    <a:lnTo>
                      <a:pt x="2138" y="716"/>
                    </a:lnTo>
                    <a:lnTo>
                      <a:pt x="2134" y="722"/>
                    </a:lnTo>
                    <a:lnTo>
                      <a:pt x="2134" y="729"/>
                    </a:lnTo>
                    <a:lnTo>
                      <a:pt x="2130" y="735"/>
                    </a:lnTo>
                    <a:lnTo>
                      <a:pt x="2126" y="741"/>
                    </a:lnTo>
                    <a:lnTo>
                      <a:pt x="2122" y="746"/>
                    </a:lnTo>
                    <a:lnTo>
                      <a:pt x="2117" y="750"/>
                    </a:lnTo>
                    <a:lnTo>
                      <a:pt x="2111" y="756"/>
                    </a:lnTo>
                    <a:lnTo>
                      <a:pt x="2105" y="762"/>
                    </a:lnTo>
                    <a:lnTo>
                      <a:pt x="2098" y="765"/>
                    </a:lnTo>
                    <a:lnTo>
                      <a:pt x="2090" y="771"/>
                    </a:lnTo>
                    <a:lnTo>
                      <a:pt x="2084" y="775"/>
                    </a:lnTo>
                    <a:lnTo>
                      <a:pt x="2077" y="781"/>
                    </a:lnTo>
                    <a:lnTo>
                      <a:pt x="2067" y="784"/>
                    </a:lnTo>
                    <a:lnTo>
                      <a:pt x="2058" y="788"/>
                    </a:lnTo>
                    <a:lnTo>
                      <a:pt x="2046" y="792"/>
                    </a:lnTo>
                    <a:lnTo>
                      <a:pt x="2037" y="796"/>
                    </a:lnTo>
                    <a:lnTo>
                      <a:pt x="2027" y="800"/>
                    </a:lnTo>
                    <a:lnTo>
                      <a:pt x="2016" y="802"/>
                    </a:lnTo>
                    <a:lnTo>
                      <a:pt x="2007" y="805"/>
                    </a:lnTo>
                    <a:lnTo>
                      <a:pt x="1993" y="811"/>
                    </a:lnTo>
                    <a:lnTo>
                      <a:pt x="1980" y="811"/>
                    </a:lnTo>
                    <a:lnTo>
                      <a:pt x="1969" y="815"/>
                    </a:lnTo>
                    <a:lnTo>
                      <a:pt x="1953" y="817"/>
                    </a:lnTo>
                    <a:lnTo>
                      <a:pt x="1942" y="821"/>
                    </a:lnTo>
                    <a:lnTo>
                      <a:pt x="1925" y="821"/>
                    </a:lnTo>
                    <a:lnTo>
                      <a:pt x="1912" y="824"/>
                    </a:lnTo>
                    <a:lnTo>
                      <a:pt x="1898" y="826"/>
                    </a:lnTo>
                    <a:lnTo>
                      <a:pt x="1883" y="830"/>
                    </a:lnTo>
                    <a:lnTo>
                      <a:pt x="1866" y="830"/>
                    </a:lnTo>
                    <a:lnTo>
                      <a:pt x="1851" y="830"/>
                    </a:lnTo>
                    <a:lnTo>
                      <a:pt x="1834" y="832"/>
                    </a:lnTo>
                    <a:lnTo>
                      <a:pt x="1817" y="834"/>
                    </a:lnTo>
                    <a:lnTo>
                      <a:pt x="1799" y="834"/>
                    </a:lnTo>
                    <a:lnTo>
                      <a:pt x="1782" y="836"/>
                    </a:lnTo>
                    <a:lnTo>
                      <a:pt x="1765" y="836"/>
                    </a:lnTo>
                    <a:lnTo>
                      <a:pt x="1748" y="838"/>
                    </a:lnTo>
                    <a:lnTo>
                      <a:pt x="1727" y="836"/>
                    </a:lnTo>
                    <a:lnTo>
                      <a:pt x="1710" y="836"/>
                    </a:lnTo>
                    <a:lnTo>
                      <a:pt x="1689" y="836"/>
                    </a:lnTo>
                    <a:lnTo>
                      <a:pt x="1670" y="836"/>
                    </a:lnTo>
                    <a:lnTo>
                      <a:pt x="1651" y="834"/>
                    </a:lnTo>
                    <a:lnTo>
                      <a:pt x="1630" y="832"/>
                    </a:lnTo>
                    <a:lnTo>
                      <a:pt x="1609" y="832"/>
                    </a:lnTo>
                    <a:lnTo>
                      <a:pt x="1589" y="830"/>
                    </a:lnTo>
                    <a:lnTo>
                      <a:pt x="1570" y="830"/>
                    </a:lnTo>
                    <a:lnTo>
                      <a:pt x="1547" y="828"/>
                    </a:lnTo>
                    <a:lnTo>
                      <a:pt x="1524" y="826"/>
                    </a:lnTo>
                    <a:lnTo>
                      <a:pt x="1505" y="824"/>
                    </a:lnTo>
                    <a:lnTo>
                      <a:pt x="1482" y="821"/>
                    </a:lnTo>
                    <a:lnTo>
                      <a:pt x="1459" y="821"/>
                    </a:lnTo>
                    <a:lnTo>
                      <a:pt x="1438" y="817"/>
                    </a:lnTo>
                    <a:lnTo>
                      <a:pt x="1416" y="815"/>
                    </a:lnTo>
                    <a:lnTo>
                      <a:pt x="1393" y="811"/>
                    </a:lnTo>
                    <a:lnTo>
                      <a:pt x="1368" y="807"/>
                    </a:lnTo>
                    <a:lnTo>
                      <a:pt x="1345" y="803"/>
                    </a:lnTo>
                    <a:lnTo>
                      <a:pt x="1323" y="802"/>
                    </a:lnTo>
                    <a:lnTo>
                      <a:pt x="1300" y="798"/>
                    </a:lnTo>
                    <a:lnTo>
                      <a:pt x="1277" y="792"/>
                    </a:lnTo>
                    <a:lnTo>
                      <a:pt x="1252" y="788"/>
                    </a:lnTo>
                    <a:lnTo>
                      <a:pt x="1229" y="784"/>
                    </a:lnTo>
                    <a:lnTo>
                      <a:pt x="1205" y="779"/>
                    </a:lnTo>
                    <a:lnTo>
                      <a:pt x="1180" y="775"/>
                    </a:lnTo>
                    <a:lnTo>
                      <a:pt x="1155" y="769"/>
                    </a:lnTo>
                    <a:lnTo>
                      <a:pt x="1131" y="765"/>
                    </a:lnTo>
                    <a:lnTo>
                      <a:pt x="1106" y="758"/>
                    </a:lnTo>
                    <a:lnTo>
                      <a:pt x="1081" y="752"/>
                    </a:lnTo>
                    <a:lnTo>
                      <a:pt x="1056" y="746"/>
                    </a:lnTo>
                    <a:lnTo>
                      <a:pt x="1032" y="741"/>
                    </a:lnTo>
                    <a:lnTo>
                      <a:pt x="1007" y="733"/>
                    </a:lnTo>
                    <a:lnTo>
                      <a:pt x="982" y="727"/>
                    </a:lnTo>
                    <a:lnTo>
                      <a:pt x="958" y="720"/>
                    </a:lnTo>
                    <a:lnTo>
                      <a:pt x="933" y="714"/>
                    </a:lnTo>
                    <a:lnTo>
                      <a:pt x="908" y="707"/>
                    </a:lnTo>
                    <a:lnTo>
                      <a:pt x="885" y="701"/>
                    </a:lnTo>
                    <a:lnTo>
                      <a:pt x="863" y="693"/>
                    </a:lnTo>
                    <a:lnTo>
                      <a:pt x="840" y="688"/>
                    </a:lnTo>
                    <a:lnTo>
                      <a:pt x="815" y="680"/>
                    </a:lnTo>
                    <a:lnTo>
                      <a:pt x="792" y="674"/>
                    </a:lnTo>
                    <a:lnTo>
                      <a:pt x="770" y="665"/>
                    </a:lnTo>
                    <a:lnTo>
                      <a:pt x="749" y="659"/>
                    </a:lnTo>
                    <a:lnTo>
                      <a:pt x="724" y="653"/>
                    </a:lnTo>
                    <a:lnTo>
                      <a:pt x="703" y="648"/>
                    </a:lnTo>
                    <a:lnTo>
                      <a:pt x="682" y="638"/>
                    </a:lnTo>
                    <a:lnTo>
                      <a:pt x="661" y="632"/>
                    </a:lnTo>
                    <a:lnTo>
                      <a:pt x="638" y="625"/>
                    </a:lnTo>
                    <a:lnTo>
                      <a:pt x="619" y="619"/>
                    </a:lnTo>
                    <a:lnTo>
                      <a:pt x="599" y="610"/>
                    </a:lnTo>
                    <a:lnTo>
                      <a:pt x="578" y="604"/>
                    </a:lnTo>
                    <a:lnTo>
                      <a:pt x="557" y="596"/>
                    </a:lnTo>
                    <a:lnTo>
                      <a:pt x="538" y="589"/>
                    </a:lnTo>
                    <a:lnTo>
                      <a:pt x="521" y="583"/>
                    </a:lnTo>
                    <a:lnTo>
                      <a:pt x="502" y="575"/>
                    </a:lnTo>
                    <a:lnTo>
                      <a:pt x="483" y="568"/>
                    </a:lnTo>
                    <a:lnTo>
                      <a:pt x="464" y="560"/>
                    </a:lnTo>
                    <a:lnTo>
                      <a:pt x="447" y="553"/>
                    </a:lnTo>
                    <a:lnTo>
                      <a:pt x="429" y="545"/>
                    </a:lnTo>
                    <a:lnTo>
                      <a:pt x="410" y="537"/>
                    </a:lnTo>
                    <a:lnTo>
                      <a:pt x="393" y="530"/>
                    </a:lnTo>
                    <a:lnTo>
                      <a:pt x="376" y="522"/>
                    </a:lnTo>
                    <a:lnTo>
                      <a:pt x="363" y="515"/>
                    </a:lnTo>
                    <a:lnTo>
                      <a:pt x="346" y="507"/>
                    </a:lnTo>
                    <a:lnTo>
                      <a:pt x="329" y="499"/>
                    </a:lnTo>
                    <a:lnTo>
                      <a:pt x="314" y="492"/>
                    </a:lnTo>
                    <a:lnTo>
                      <a:pt x="300" y="482"/>
                    </a:lnTo>
                    <a:lnTo>
                      <a:pt x="285" y="473"/>
                    </a:lnTo>
                    <a:lnTo>
                      <a:pt x="272" y="465"/>
                    </a:lnTo>
                    <a:lnTo>
                      <a:pt x="257" y="458"/>
                    </a:lnTo>
                    <a:lnTo>
                      <a:pt x="245" y="450"/>
                    </a:lnTo>
                    <a:lnTo>
                      <a:pt x="230" y="441"/>
                    </a:lnTo>
                    <a:lnTo>
                      <a:pt x="219" y="433"/>
                    </a:lnTo>
                    <a:lnTo>
                      <a:pt x="205" y="423"/>
                    </a:lnTo>
                    <a:lnTo>
                      <a:pt x="194" y="416"/>
                    </a:lnTo>
                    <a:lnTo>
                      <a:pt x="182" y="406"/>
                    </a:lnTo>
                    <a:lnTo>
                      <a:pt x="173" y="399"/>
                    </a:lnTo>
                    <a:lnTo>
                      <a:pt x="162" y="389"/>
                    </a:lnTo>
                    <a:lnTo>
                      <a:pt x="152" y="382"/>
                    </a:lnTo>
                    <a:lnTo>
                      <a:pt x="143" y="372"/>
                    </a:lnTo>
                    <a:lnTo>
                      <a:pt x="133" y="363"/>
                    </a:lnTo>
                    <a:lnTo>
                      <a:pt x="124" y="353"/>
                    </a:lnTo>
                    <a:lnTo>
                      <a:pt x="116" y="344"/>
                    </a:lnTo>
                    <a:lnTo>
                      <a:pt x="108" y="334"/>
                    </a:lnTo>
                    <a:lnTo>
                      <a:pt x="101" y="325"/>
                    </a:lnTo>
                    <a:lnTo>
                      <a:pt x="93" y="315"/>
                    </a:lnTo>
                    <a:lnTo>
                      <a:pt x="87" y="306"/>
                    </a:lnTo>
                    <a:lnTo>
                      <a:pt x="82" y="294"/>
                    </a:lnTo>
                    <a:lnTo>
                      <a:pt x="76" y="285"/>
                    </a:lnTo>
                    <a:lnTo>
                      <a:pt x="70" y="275"/>
                    </a:lnTo>
                    <a:lnTo>
                      <a:pt x="67" y="266"/>
                    </a:lnTo>
                    <a:lnTo>
                      <a:pt x="63" y="254"/>
                    </a:lnTo>
                    <a:lnTo>
                      <a:pt x="59" y="245"/>
                    </a:lnTo>
                    <a:lnTo>
                      <a:pt x="55" y="235"/>
                    </a:lnTo>
                    <a:lnTo>
                      <a:pt x="55" y="226"/>
                    </a:lnTo>
                    <a:lnTo>
                      <a:pt x="53" y="214"/>
                    </a:lnTo>
                    <a:lnTo>
                      <a:pt x="53" y="203"/>
                    </a:lnTo>
                    <a:lnTo>
                      <a:pt x="55" y="192"/>
                    </a:lnTo>
                    <a:lnTo>
                      <a:pt x="55" y="182"/>
                    </a:lnTo>
                    <a:lnTo>
                      <a:pt x="59" y="173"/>
                    </a:lnTo>
                    <a:lnTo>
                      <a:pt x="63" y="163"/>
                    </a:lnTo>
                    <a:lnTo>
                      <a:pt x="65" y="154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4" y="133"/>
                    </a:lnTo>
                    <a:lnTo>
                      <a:pt x="91" y="127"/>
                    </a:lnTo>
                    <a:lnTo>
                      <a:pt x="99" y="119"/>
                    </a:lnTo>
                    <a:lnTo>
                      <a:pt x="106" y="114"/>
                    </a:lnTo>
                    <a:lnTo>
                      <a:pt x="116" y="108"/>
                    </a:lnTo>
                    <a:lnTo>
                      <a:pt x="125" y="102"/>
                    </a:lnTo>
                    <a:lnTo>
                      <a:pt x="137" y="100"/>
                    </a:lnTo>
                    <a:lnTo>
                      <a:pt x="146" y="95"/>
                    </a:lnTo>
                    <a:lnTo>
                      <a:pt x="156" y="91"/>
                    </a:lnTo>
                    <a:lnTo>
                      <a:pt x="167" y="87"/>
                    </a:lnTo>
                    <a:lnTo>
                      <a:pt x="179" y="83"/>
                    </a:lnTo>
                    <a:lnTo>
                      <a:pt x="190" y="81"/>
                    </a:lnTo>
                    <a:lnTo>
                      <a:pt x="201" y="78"/>
                    </a:lnTo>
                    <a:lnTo>
                      <a:pt x="215" y="74"/>
                    </a:lnTo>
                    <a:lnTo>
                      <a:pt x="228" y="72"/>
                    </a:lnTo>
                    <a:lnTo>
                      <a:pt x="243" y="72"/>
                    </a:lnTo>
                    <a:lnTo>
                      <a:pt x="257" y="70"/>
                    </a:lnTo>
                    <a:lnTo>
                      <a:pt x="270" y="68"/>
                    </a:lnTo>
                    <a:lnTo>
                      <a:pt x="283" y="66"/>
                    </a:lnTo>
                    <a:lnTo>
                      <a:pt x="298" y="64"/>
                    </a:lnTo>
                    <a:lnTo>
                      <a:pt x="312" y="64"/>
                    </a:lnTo>
                    <a:lnTo>
                      <a:pt x="327" y="64"/>
                    </a:lnTo>
                    <a:lnTo>
                      <a:pt x="342" y="64"/>
                    </a:lnTo>
                    <a:lnTo>
                      <a:pt x="355" y="64"/>
                    </a:lnTo>
                    <a:lnTo>
                      <a:pt x="371" y="64"/>
                    </a:lnTo>
                    <a:lnTo>
                      <a:pt x="384" y="64"/>
                    </a:lnTo>
                    <a:lnTo>
                      <a:pt x="399" y="64"/>
                    </a:lnTo>
                    <a:lnTo>
                      <a:pt x="412" y="64"/>
                    </a:lnTo>
                    <a:lnTo>
                      <a:pt x="429" y="66"/>
                    </a:lnTo>
                    <a:lnTo>
                      <a:pt x="443" y="66"/>
                    </a:lnTo>
                    <a:lnTo>
                      <a:pt x="456" y="68"/>
                    </a:lnTo>
                    <a:lnTo>
                      <a:pt x="471" y="68"/>
                    </a:lnTo>
                    <a:lnTo>
                      <a:pt x="485" y="70"/>
                    </a:lnTo>
                    <a:lnTo>
                      <a:pt x="500" y="72"/>
                    </a:lnTo>
                    <a:lnTo>
                      <a:pt x="511" y="72"/>
                    </a:lnTo>
                    <a:lnTo>
                      <a:pt x="526" y="74"/>
                    </a:lnTo>
                    <a:lnTo>
                      <a:pt x="538" y="76"/>
                    </a:lnTo>
                    <a:lnTo>
                      <a:pt x="553" y="78"/>
                    </a:lnTo>
                    <a:lnTo>
                      <a:pt x="566" y="79"/>
                    </a:lnTo>
                    <a:lnTo>
                      <a:pt x="576" y="81"/>
                    </a:lnTo>
                    <a:lnTo>
                      <a:pt x="589" y="81"/>
                    </a:lnTo>
                    <a:lnTo>
                      <a:pt x="600" y="83"/>
                    </a:lnTo>
                    <a:lnTo>
                      <a:pt x="612" y="85"/>
                    </a:lnTo>
                    <a:lnTo>
                      <a:pt x="621" y="87"/>
                    </a:lnTo>
                    <a:lnTo>
                      <a:pt x="631" y="89"/>
                    </a:lnTo>
                    <a:lnTo>
                      <a:pt x="640" y="89"/>
                    </a:lnTo>
                    <a:lnTo>
                      <a:pt x="650" y="91"/>
                    </a:lnTo>
                    <a:lnTo>
                      <a:pt x="657" y="91"/>
                    </a:lnTo>
                    <a:lnTo>
                      <a:pt x="667" y="93"/>
                    </a:lnTo>
                    <a:lnTo>
                      <a:pt x="675" y="95"/>
                    </a:lnTo>
                    <a:lnTo>
                      <a:pt x="682" y="97"/>
                    </a:lnTo>
                    <a:lnTo>
                      <a:pt x="686" y="98"/>
                    </a:lnTo>
                    <a:lnTo>
                      <a:pt x="694" y="100"/>
                    </a:lnTo>
                    <a:lnTo>
                      <a:pt x="697" y="100"/>
                    </a:lnTo>
                    <a:lnTo>
                      <a:pt x="703" y="100"/>
                    </a:lnTo>
                    <a:lnTo>
                      <a:pt x="709" y="100"/>
                    </a:lnTo>
                    <a:lnTo>
                      <a:pt x="714" y="102"/>
                    </a:lnTo>
                    <a:lnTo>
                      <a:pt x="720" y="102"/>
                    </a:lnTo>
                    <a:lnTo>
                      <a:pt x="724" y="102"/>
                    </a:lnTo>
                    <a:lnTo>
                      <a:pt x="730" y="102"/>
                    </a:lnTo>
                    <a:lnTo>
                      <a:pt x="732" y="100"/>
                    </a:lnTo>
                    <a:lnTo>
                      <a:pt x="735" y="100"/>
                    </a:lnTo>
                    <a:lnTo>
                      <a:pt x="739" y="100"/>
                    </a:lnTo>
                    <a:lnTo>
                      <a:pt x="743" y="97"/>
                    </a:lnTo>
                    <a:lnTo>
                      <a:pt x="747" y="93"/>
                    </a:lnTo>
                    <a:lnTo>
                      <a:pt x="749" y="91"/>
                    </a:lnTo>
                    <a:lnTo>
                      <a:pt x="749" y="87"/>
                    </a:lnTo>
                    <a:lnTo>
                      <a:pt x="749" y="81"/>
                    </a:lnTo>
                    <a:lnTo>
                      <a:pt x="749" y="78"/>
                    </a:lnTo>
                    <a:lnTo>
                      <a:pt x="747" y="72"/>
                    </a:lnTo>
                    <a:lnTo>
                      <a:pt x="745" y="70"/>
                    </a:lnTo>
                    <a:lnTo>
                      <a:pt x="739" y="64"/>
                    </a:lnTo>
                    <a:lnTo>
                      <a:pt x="739" y="62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3762375" y="3436938"/>
                <a:ext cx="1306513" cy="3000375"/>
              </a:xfrm>
              <a:custGeom>
                <a:avLst/>
                <a:gdLst>
                  <a:gd name="T0" fmla="*/ 625 w 976"/>
                  <a:gd name="T1" fmla="*/ 498 h 2246"/>
                  <a:gd name="T2" fmla="*/ 591 w 976"/>
                  <a:gd name="T3" fmla="*/ 414 h 2246"/>
                  <a:gd name="T4" fmla="*/ 543 w 976"/>
                  <a:gd name="T5" fmla="*/ 312 h 2246"/>
                  <a:gd name="T6" fmla="*/ 480 w 976"/>
                  <a:gd name="T7" fmla="*/ 207 h 2246"/>
                  <a:gd name="T8" fmla="*/ 406 w 976"/>
                  <a:gd name="T9" fmla="*/ 108 h 2246"/>
                  <a:gd name="T10" fmla="*/ 321 w 976"/>
                  <a:gd name="T11" fmla="*/ 36 h 2246"/>
                  <a:gd name="T12" fmla="*/ 230 w 976"/>
                  <a:gd name="T13" fmla="*/ 0 h 2246"/>
                  <a:gd name="T14" fmla="*/ 138 w 976"/>
                  <a:gd name="T15" fmla="*/ 21 h 2246"/>
                  <a:gd name="T16" fmla="*/ 70 w 976"/>
                  <a:gd name="T17" fmla="*/ 108 h 2246"/>
                  <a:gd name="T18" fmla="*/ 26 w 976"/>
                  <a:gd name="T19" fmla="*/ 245 h 2246"/>
                  <a:gd name="T20" fmla="*/ 4 w 976"/>
                  <a:gd name="T21" fmla="*/ 428 h 2246"/>
                  <a:gd name="T22" fmla="*/ 2 w 976"/>
                  <a:gd name="T23" fmla="*/ 633 h 2246"/>
                  <a:gd name="T24" fmla="*/ 21 w 976"/>
                  <a:gd name="T25" fmla="*/ 855 h 2246"/>
                  <a:gd name="T26" fmla="*/ 57 w 976"/>
                  <a:gd name="T27" fmla="*/ 1075 h 2246"/>
                  <a:gd name="T28" fmla="*/ 112 w 976"/>
                  <a:gd name="T29" fmla="*/ 1294 h 2246"/>
                  <a:gd name="T30" fmla="*/ 190 w 976"/>
                  <a:gd name="T31" fmla="*/ 1516 h 2246"/>
                  <a:gd name="T32" fmla="*/ 283 w 976"/>
                  <a:gd name="T33" fmla="*/ 1731 h 2246"/>
                  <a:gd name="T34" fmla="*/ 387 w 976"/>
                  <a:gd name="T35" fmla="*/ 1925 h 2246"/>
                  <a:gd name="T36" fmla="*/ 501 w 976"/>
                  <a:gd name="T37" fmla="*/ 2086 h 2246"/>
                  <a:gd name="T38" fmla="*/ 619 w 976"/>
                  <a:gd name="T39" fmla="*/ 2197 h 2246"/>
                  <a:gd name="T40" fmla="*/ 739 w 976"/>
                  <a:gd name="T41" fmla="*/ 2244 h 2246"/>
                  <a:gd name="T42" fmla="*/ 847 w 976"/>
                  <a:gd name="T43" fmla="*/ 2217 h 2246"/>
                  <a:gd name="T44" fmla="*/ 921 w 976"/>
                  <a:gd name="T45" fmla="*/ 2128 h 2246"/>
                  <a:gd name="T46" fmla="*/ 959 w 976"/>
                  <a:gd name="T47" fmla="*/ 1991 h 2246"/>
                  <a:gd name="T48" fmla="*/ 976 w 976"/>
                  <a:gd name="T49" fmla="*/ 1832 h 2246"/>
                  <a:gd name="T50" fmla="*/ 969 w 976"/>
                  <a:gd name="T51" fmla="*/ 1665 h 2246"/>
                  <a:gd name="T52" fmla="*/ 954 w 976"/>
                  <a:gd name="T53" fmla="*/ 1513 h 2246"/>
                  <a:gd name="T54" fmla="*/ 931 w 976"/>
                  <a:gd name="T55" fmla="*/ 1391 h 2246"/>
                  <a:gd name="T56" fmla="*/ 900 w 976"/>
                  <a:gd name="T57" fmla="*/ 1330 h 2246"/>
                  <a:gd name="T58" fmla="*/ 874 w 976"/>
                  <a:gd name="T59" fmla="*/ 1357 h 2246"/>
                  <a:gd name="T60" fmla="*/ 878 w 976"/>
                  <a:gd name="T61" fmla="*/ 1404 h 2246"/>
                  <a:gd name="T62" fmla="*/ 889 w 976"/>
                  <a:gd name="T63" fmla="*/ 1480 h 2246"/>
                  <a:gd name="T64" fmla="*/ 906 w 976"/>
                  <a:gd name="T65" fmla="*/ 1594 h 2246"/>
                  <a:gd name="T66" fmla="*/ 918 w 976"/>
                  <a:gd name="T67" fmla="*/ 1729 h 2246"/>
                  <a:gd name="T68" fmla="*/ 918 w 976"/>
                  <a:gd name="T69" fmla="*/ 1870 h 2246"/>
                  <a:gd name="T70" fmla="*/ 900 w 976"/>
                  <a:gd name="T71" fmla="*/ 1997 h 2246"/>
                  <a:gd name="T72" fmla="*/ 859 w 976"/>
                  <a:gd name="T73" fmla="*/ 2102 h 2246"/>
                  <a:gd name="T74" fmla="*/ 786 w 976"/>
                  <a:gd name="T75" fmla="*/ 2162 h 2246"/>
                  <a:gd name="T76" fmla="*/ 688 w 976"/>
                  <a:gd name="T77" fmla="*/ 2159 h 2246"/>
                  <a:gd name="T78" fmla="*/ 583 w 976"/>
                  <a:gd name="T79" fmla="*/ 2075 h 2246"/>
                  <a:gd name="T80" fmla="*/ 479 w 976"/>
                  <a:gd name="T81" fmla="*/ 1936 h 2246"/>
                  <a:gd name="T82" fmla="*/ 378 w 976"/>
                  <a:gd name="T83" fmla="*/ 1765 h 2246"/>
                  <a:gd name="T84" fmla="*/ 290 w 976"/>
                  <a:gd name="T85" fmla="*/ 1577 h 2246"/>
                  <a:gd name="T86" fmla="*/ 213 w 976"/>
                  <a:gd name="T87" fmla="*/ 1400 h 2246"/>
                  <a:gd name="T88" fmla="*/ 159 w 976"/>
                  <a:gd name="T89" fmla="*/ 1252 h 2246"/>
                  <a:gd name="T90" fmla="*/ 119 w 976"/>
                  <a:gd name="T91" fmla="*/ 1117 h 2246"/>
                  <a:gd name="T92" fmla="*/ 89 w 976"/>
                  <a:gd name="T93" fmla="*/ 942 h 2246"/>
                  <a:gd name="T94" fmla="*/ 64 w 976"/>
                  <a:gd name="T95" fmla="*/ 741 h 2246"/>
                  <a:gd name="T96" fmla="*/ 57 w 976"/>
                  <a:gd name="T97" fmla="*/ 538 h 2246"/>
                  <a:gd name="T98" fmla="*/ 64 w 976"/>
                  <a:gd name="T99" fmla="*/ 350 h 2246"/>
                  <a:gd name="T100" fmla="*/ 102 w 976"/>
                  <a:gd name="T101" fmla="*/ 198 h 2246"/>
                  <a:gd name="T102" fmla="*/ 165 w 976"/>
                  <a:gd name="T103" fmla="*/ 103 h 2246"/>
                  <a:gd name="T104" fmla="*/ 226 w 976"/>
                  <a:gd name="T105" fmla="*/ 87 h 2246"/>
                  <a:gd name="T106" fmla="*/ 266 w 976"/>
                  <a:gd name="T107" fmla="*/ 97 h 2246"/>
                  <a:gd name="T108" fmla="*/ 319 w 976"/>
                  <a:gd name="T109" fmla="*/ 127 h 2246"/>
                  <a:gd name="T110" fmla="*/ 378 w 976"/>
                  <a:gd name="T111" fmla="*/ 177 h 2246"/>
                  <a:gd name="T112" fmla="*/ 441 w 976"/>
                  <a:gd name="T113" fmla="*/ 255 h 2246"/>
                  <a:gd name="T114" fmla="*/ 509 w 976"/>
                  <a:gd name="T115" fmla="*/ 363 h 2246"/>
                  <a:gd name="T116" fmla="*/ 575 w 976"/>
                  <a:gd name="T117" fmla="*/ 507 h 2246"/>
                  <a:gd name="T118" fmla="*/ 595 w 976"/>
                  <a:gd name="T119" fmla="*/ 553 h 2246"/>
                  <a:gd name="T120" fmla="*/ 623 w 976"/>
                  <a:gd name="T121" fmla="*/ 583 h 2246"/>
                  <a:gd name="T122" fmla="*/ 640 w 976"/>
                  <a:gd name="T123" fmla="*/ 543 h 2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76"/>
                  <a:gd name="T187" fmla="*/ 0 h 2246"/>
                  <a:gd name="T188" fmla="*/ 976 w 976"/>
                  <a:gd name="T189" fmla="*/ 2246 h 2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76" h="2246">
                    <a:moveTo>
                      <a:pt x="640" y="543"/>
                    </a:moveTo>
                    <a:lnTo>
                      <a:pt x="638" y="538"/>
                    </a:lnTo>
                    <a:lnTo>
                      <a:pt x="636" y="534"/>
                    </a:lnTo>
                    <a:lnTo>
                      <a:pt x="634" y="528"/>
                    </a:lnTo>
                    <a:lnTo>
                      <a:pt x="633" y="523"/>
                    </a:lnTo>
                    <a:lnTo>
                      <a:pt x="631" y="519"/>
                    </a:lnTo>
                    <a:lnTo>
                      <a:pt x="629" y="511"/>
                    </a:lnTo>
                    <a:lnTo>
                      <a:pt x="627" y="504"/>
                    </a:lnTo>
                    <a:lnTo>
                      <a:pt x="625" y="498"/>
                    </a:lnTo>
                    <a:lnTo>
                      <a:pt x="621" y="488"/>
                    </a:lnTo>
                    <a:lnTo>
                      <a:pt x="617" y="481"/>
                    </a:lnTo>
                    <a:lnTo>
                      <a:pt x="615" y="471"/>
                    </a:lnTo>
                    <a:lnTo>
                      <a:pt x="612" y="464"/>
                    </a:lnTo>
                    <a:lnTo>
                      <a:pt x="608" y="454"/>
                    </a:lnTo>
                    <a:lnTo>
                      <a:pt x="604" y="445"/>
                    </a:lnTo>
                    <a:lnTo>
                      <a:pt x="600" y="435"/>
                    </a:lnTo>
                    <a:lnTo>
                      <a:pt x="596" y="426"/>
                    </a:lnTo>
                    <a:lnTo>
                      <a:pt x="591" y="414"/>
                    </a:lnTo>
                    <a:lnTo>
                      <a:pt x="585" y="403"/>
                    </a:lnTo>
                    <a:lnTo>
                      <a:pt x="581" y="391"/>
                    </a:lnTo>
                    <a:lnTo>
                      <a:pt x="575" y="382"/>
                    </a:lnTo>
                    <a:lnTo>
                      <a:pt x="572" y="371"/>
                    </a:lnTo>
                    <a:lnTo>
                      <a:pt x="566" y="359"/>
                    </a:lnTo>
                    <a:lnTo>
                      <a:pt x="560" y="346"/>
                    </a:lnTo>
                    <a:lnTo>
                      <a:pt x="555" y="336"/>
                    </a:lnTo>
                    <a:lnTo>
                      <a:pt x="549" y="323"/>
                    </a:lnTo>
                    <a:lnTo>
                      <a:pt x="543" y="312"/>
                    </a:lnTo>
                    <a:lnTo>
                      <a:pt x="537" y="300"/>
                    </a:lnTo>
                    <a:lnTo>
                      <a:pt x="530" y="289"/>
                    </a:lnTo>
                    <a:lnTo>
                      <a:pt x="522" y="277"/>
                    </a:lnTo>
                    <a:lnTo>
                      <a:pt x="517" y="264"/>
                    </a:lnTo>
                    <a:lnTo>
                      <a:pt x="511" y="255"/>
                    </a:lnTo>
                    <a:lnTo>
                      <a:pt x="503" y="241"/>
                    </a:lnTo>
                    <a:lnTo>
                      <a:pt x="496" y="230"/>
                    </a:lnTo>
                    <a:lnTo>
                      <a:pt x="488" y="219"/>
                    </a:lnTo>
                    <a:lnTo>
                      <a:pt x="480" y="207"/>
                    </a:lnTo>
                    <a:lnTo>
                      <a:pt x="475" y="194"/>
                    </a:lnTo>
                    <a:lnTo>
                      <a:pt x="465" y="182"/>
                    </a:lnTo>
                    <a:lnTo>
                      <a:pt x="458" y="171"/>
                    </a:lnTo>
                    <a:lnTo>
                      <a:pt x="448" y="162"/>
                    </a:lnTo>
                    <a:lnTo>
                      <a:pt x="441" y="150"/>
                    </a:lnTo>
                    <a:lnTo>
                      <a:pt x="431" y="139"/>
                    </a:lnTo>
                    <a:lnTo>
                      <a:pt x="423" y="129"/>
                    </a:lnTo>
                    <a:lnTo>
                      <a:pt x="414" y="118"/>
                    </a:lnTo>
                    <a:lnTo>
                      <a:pt x="406" y="108"/>
                    </a:lnTo>
                    <a:lnTo>
                      <a:pt x="397" y="99"/>
                    </a:lnTo>
                    <a:lnTo>
                      <a:pt x="387" y="89"/>
                    </a:lnTo>
                    <a:lnTo>
                      <a:pt x="378" y="82"/>
                    </a:lnTo>
                    <a:lnTo>
                      <a:pt x="370" y="72"/>
                    </a:lnTo>
                    <a:lnTo>
                      <a:pt x="361" y="63"/>
                    </a:lnTo>
                    <a:lnTo>
                      <a:pt x="349" y="57"/>
                    </a:lnTo>
                    <a:lnTo>
                      <a:pt x="340" y="49"/>
                    </a:lnTo>
                    <a:lnTo>
                      <a:pt x="330" y="44"/>
                    </a:lnTo>
                    <a:lnTo>
                      <a:pt x="321" y="36"/>
                    </a:lnTo>
                    <a:lnTo>
                      <a:pt x="311" y="29"/>
                    </a:lnTo>
                    <a:lnTo>
                      <a:pt x="300" y="25"/>
                    </a:lnTo>
                    <a:lnTo>
                      <a:pt x="292" y="19"/>
                    </a:lnTo>
                    <a:lnTo>
                      <a:pt x="281" y="15"/>
                    </a:lnTo>
                    <a:lnTo>
                      <a:pt x="270" y="11"/>
                    </a:lnTo>
                    <a:lnTo>
                      <a:pt x="258" y="8"/>
                    </a:lnTo>
                    <a:lnTo>
                      <a:pt x="249" y="6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4" y="2"/>
                    </a:lnTo>
                    <a:lnTo>
                      <a:pt x="175" y="4"/>
                    </a:lnTo>
                    <a:lnTo>
                      <a:pt x="165" y="8"/>
                    </a:lnTo>
                    <a:lnTo>
                      <a:pt x="156" y="10"/>
                    </a:lnTo>
                    <a:lnTo>
                      <a:pt x="148" y="17"/>
                    </a:lnTo>
                    <a:lnTo>
                      <a:pt x="138" y="21"/>
                    </a:lnTo>
                    <a:lnTo>
                      <a:pt x="129" y="29"/>
                    </a:lnTo>
                    <a:lnTo>
                      <a:pt x="119" y="36"/>
                    </a:lnTo>
                    <a:lnTo>
                      <a:pt x="112" y="44"/>
                    </a:lnTo>
                    <a:lnTo>
                      <a:pt x="104" y="53"/>
                    </a:lnTo>
                    <a:lnTo>
                      <a:pt x="97" y="63"/>
                    </a:lnTo>
                    <a:lnTo>
                      <a:pt x="91" y="72"/>
                    </a:lnTo>
                    <a:lnTo>
                      <a:pt x="83" y="84"/>
                    </a:lnTo>
                    <a:lnTo>
                      <a:pt x="76" y="95"/>
                    </a:lnTo>
                    <a:lnTo>
                      <a:pt x="70" y="108"/>
                    </a:lnTo>
                    <a:lnTo>
                      <a:pt x="64" y="120"/>
                    </a:lnTo>
                    <a:lnTo>
                      <a:pt x="57" y="135"/>
                    </a:lnTo>
                    <a:lnTo>
                      <a:pt x="53" y="148"/>
                    </a:lnTo>
                    <a:lnTo>
                      <a:pt x="47" y="163"/>
                    </a:lnTo>
                    <a:lnTo>
                      <a:pt x="43" y="179"/>
                    </a:lnTo>
                    <a:lnTo>
                      <a:pt x="38" y="196"/>
                    </a:lnTo>
                    <a:lnTo>
                      <a:pt x="34" y="211"/>
                    </a:lnTo>
                    <a:lnTo>
                      <a:pt x="30" y="230"/>
                    </a:lnTo>
                    <a:lnTo>
                      <a:pt x="26" y="245"/>
                    </a:lnTo>
                    <a:lnTo>
                      <a:pt x="23" y="264"/>
                    </a:lnTo>
                    <a:lnTo>
                      <a:pt x="19" y="283"/>
                    </a:lnTo>
                    <a:lnTo>
                      <a:pt x="17" y="302"/>
                    </a:lnTo>
                    <a:lnTo>
                      <a:pt x="13" y="321"/>
                    </a:lnTo>
                    <a:lnTo>
                      <a:pt x="11" y="342"/>
                    </a:lnTo>
                    <a:lnTo>
                      <a:pt x="9" y="363"/>
                    </a:lnTo>
                    <a:lnTo>
                      <a:pt x="7" y="384"/>
                    </a:lnTo>
                    <a:lnTo>
                      <a:pt x="5" y="405"/>
                    </a:lnTo>
                    <a:lnTo>
                      <a:pt x="4" y="428"/>
                    </a:lnTo>
                    <a:lnTo>
                      <a:pt x="2" y="447"/>
                    </a:lnTo>
                    <a:lnTo>
                      <a:pt x="2" y="471"/>
                    </a:lnTo>
                    <a:lnTo>
                      <a:pt x="2" y="492"/>
                    </a:lnTo>
                    <a:lnTo>
                      <a:pt x="0" y="517"/>
                    </a:lnTo>
                    <a:lnTo>
                      <a:pt x="0" y="538"/>
                    </a:lnTo>
                    <a:lnTo>
                      <a:pt x="2" y="562"/>
                    </a:lnTo>
                    <a:lnTo>
                      <a:pt x="2" y="585"/>
                    </a:lnTo>
                    <a:lnTo>
                      <a:pt x="2" y="610"/>
                    </a:lnTo>
                    <a:lnTo>
                      <a:pt x="2" y="633"/>
                    </a:lnTo>
                    <a:lnTo>
                      <a:pt x="2" y="657"/>
                    </a:lnTo>
                    <a:lnTo>
                      <a:pt x="4" y="682"/>
                    </a:lnTo>
                    <a:lnTo>
                      <a:pt x="5" y="707"/>
                    </a:lnTo>
                    <a:lnTo>
                      <a:pt x="9" y="730"/>
                    </a:lnTo>
                    <a:lnTo>
                      <a:pt x="11" y="756"/>
                    </a:lnTo>
                    <a:lnTo>
                      <a:pt x="11" y="781"/>
                    </a:lnTo>
                    <a:lnTo>
                      <a:pt x="15" y="804"/>
                    </a:lnTo>
                    <a:lnTo>
                      <a:pt x="19" y="828"/>
                    </a:lnTo>
                    <a:lnTo>
                      <a:pt x="21" y="855"/>
                    </a:lnTo>
                    <a:lnTo>
                      <a:pt x="23" y="878"/>
                    </a:lnTo>
                    <a:lnTo>
                      <a:pt x="28" y="903"/>
                    </a:lnTo>
                    <a:lnTo>
                      <a:pt x="30" y="929"/>
                    </a:lnTo>
                    <a:lnTo>
                      <a:pt x="36" y="954"/>
                    </a:lnTo>
                    <a:lnTo>
                      <a:pt x="40" y="979"/>
                    </a:lnTo>
                    <a:lnTo>
                      <a:pt x="43" y="1003"/>
                    </a:lnTo>
                    <a:lnTo>
                      <a:pt x="47" y="1028"/>
                    </a:lnTo>
                    <a:lnTo>
                      <a:pt x="53" y="1053"/>
                    </a:lnTo>
                    <a:lnTo>
                      <a:pt x="57" y="1075"/>
                    </a:lnTo>
                    <a:lnTo>
                      <a:pt x="64" y="1100"/>
                    </a:lnTo>
                    <a:lnTo>
                      <a:pt x="68" y="1125"/>
                    </a:lnTo>
                    <a:lnTo>
                      <a:pt x="74" y="1148"/>
                    </a:lnTo>
                    <a:lnTo>
                      <a:pt x="80" y="1172"/>
                    </a:lnTo>
                    <a:lnTo>
                      <a:pt x="85" y="1195"/>
                    </a:lnTo>
                    <a:lnTo>
                      <a:pt x="93" y="1222"/>
                    </a:lnTo>
                    <a:lnTo>
                      <a:pt x="100" y="1245"/>
                    </a:lnTo>
                    <a:lnTo>
                      <a:pt x="106" y="1269"/>
                    </a:lnTo>
                    <a:lnTo>
                      <a:pt x="112" y="1294"/>
                    </a:lnTo>
                    <a:lnTo>
                      <a:pt x="119" y="1319"/>
                    </a:lnTo>
                    <a:lnTo>
                      <a:pt x="129" y="1343"/>
                    </a:lnTo>
                    <a:lnTo>
                      <a:pt x="137" y="1366"/>
                    </a:lnTo>
                    <a:lnTo>
                      <a:pt x="144" y="1393"/>
                    </a:lnTo>
                    <a:lnTo>
                      <a:pt x="154" y="1418"/>
                    </a:lnTo>
                    <a:lnTo>
                      <a:pt x="163" y="1440"/>
                    </a:lnTo>
                    <a:lnTo>
                      <a:pt x="171" y="1467"/>
                    </a:lnTo>
                    <a:lnTo>
                      <a:pt x="180" y="1492"/>
                    </a:lnTo>
                    <a:lnTo>
                      <a:pt x="190" y="1516"/>
                    </a:lnTo>
                    <a:lnTo>
                      <a:pt x="199" y="1541"/>
                    </a:lnTo>
                    <a:lnTo>
                      <a:pt x="209" y="1566"/>
                    </a:lnTo>
                    <a:lnTo>
                      <a:pt x="218" y="1589"/>
                    </a:lnTo>
                    <a:lnTo>
                      <a:pt x="230" y="1613"/>
                    </a:lnTo>
                    <a:lnTo>
                      <a:pt x="239" y="1638"/>
                    </a:lnTo>
                    <a:lnTo>
                      <a:pt x="249" y="1661"/>
                    </a:lnTo>
                    <a:lnTo>
                      <a:pt x="260" y="1685"/>
                    </a:lnTo>
                    <a:lnTo>
                      <a:pt x="271" y="1708"/>
                    </a:lnTo>
                    <a:lnTo>
                      <a:pt x="283" y="1731"/>
                    </a:lnTo>
                    <a:lnTo>
                      <a:pt x="292" y="1754"/>
                    </a:lnTo>
                    <a:lnTo>
                      <a:pt x="304" y="1777"/>
                    </a:lnTo>
                    <a:lnTo>
                      <a:pt x="315" y="1798"/>
                    </a:lnTo>
                    <a:lnTo>
                      <a:pt x="328" y="1822"/>
                    </a:lnTo>
                    <a:lnTo>
                      <a:pt x="338" y="1843"/>
                    </a:lnTo>
                    <a:lnTo>
                      <a:pt x="351" y="1864"/>
                    </a:lnTo>
                    <a:lnTo>
                      <a:pt x="363" y="1887"/>
                    </a:lnTo>
                    <a:lnTo>
                      <a:pt x="376" y="1906"/>
                    </a:lnTo>
                    <a:lnTo>
                      <a:pt x="387" y="1925"/>
                    </a:lnTo>
                    <a:lnTo>
                      <a:pt x="399" y="1946"/>
                    </a:lnTo>
                    <a:lnTo>
                      <a:pt x="412" y="1965"/>
                    </a:lnTo>
                    <a:lnTo>
                      <a:pt x="423" y="1984"/>
                    </a:lnTo>
                    <a:lnTo>
                      <a:pt x="437" y="2001"/>
                    </a:lnTo>
                    <a:lnTo>
                      <a:pt x="448" y="2020"/>
                    </a:lnTo>
                    <a:lnTo>
                      <a:pt x="461" y="2037"/>
                    </a:lnTo>
                    <a:lnTo>
                      <a:pt x="475" y="2054"/>
                    </a:lnTo>
                    <a:lnTo>
                      <a:pt x="488" y="2069"/>
                    </a:lnTo>
                    <a:lnTo>
                      <a:pt x="501" y="2086"/>
                    </a:lnTo>
                    <a:lnTo>
                      <a:pt x="513" y="2100"/>
                    </a:lnTo>
                    <a:lnTo>
                      <a:pt x="526" y="2115"/>
                    </a:lnTo>
                    <a:lnTo>
                      <a:pt x="539" y="2128"/>
                    </a:lnTo>
                    <a:lnTo>
                      <a:pt x="553" y="2141"/>
                    </a:lnTo>
                    <a:lnTo>
                      <a:pt x="566" y="2153"/>
                    </a:lnTo>
                    <a:lnTo>
                      <a:pt x="579" y="2166"/>
                    </a:lnTo>
                    <a:lnTo>
                      <a:pt x="593" y="2178"/>
                    </a:lnTo>
                    <a:lnTo>
                      <a:pt x="606" y="2187"/>
                    </a:lnTo>
                    <a:lnTo>
                      <a:pt x="619" y="2197"/>
                    </a:lnTo>
                    <a:lnTo>
                      <a:pt x="631" y="2206"/>
                    </a:lnTo>
                    <a:lnTo>
                      <a:pt x="644" y="2214"/>
                    </a:lnTo>
                    <a:lnTo>
                      <a:pt x="657" y="2219"/>
                    </a:lnTo>
                    <a:lnTo>
                      <a:pt x="671" y="2225"/>
                    </a:lnTo>
                    <a:lnTo>
                      <a:pt x="686" y="2233"/>
                    </a:lnTo>
                    <a:lnTo>
                      <a:pt x="697" y="2236"/>
                    </a:lnTo>
                    <a:lnTo>
                      <a:pt x="712" y="2240"/>
                    </a:lnTo>
                    <a:lnTo>
                      <a:pt x="724" y="2242"/>
                    </a:lnTo>
                    <a:lnTo>
                      <a:pt x="739" y="2244"/>
                    </a:lnTo>
                    <a:lnTo>
                      <a:pt x="750" y="2244"/>
                    </a:lnTo>
                    <a:lnTo>
                      <a:pt x="764" y="2246"/>
                    </a:lnTo>
                    <a:lnTo>
                      <a:pt x="777" y="2244"/>
                    </a:lnTo>
                    <a:lnTo>
                      <a:pt x="790" y="2242"/>
                    </a:lnTo>
                    <a:lnTo>
                      <a:pt x="804" y="2240"/>
                    </a:lnTo>
                    <a:lnTo>
                      <a:pt x="813" y="2235"/>
                    </a:lnTo>
                    <a:lnTo>
                      <a:pt x="824" y="2231"/>
                    </a:lnTo>
                    <a:lnTo>
                      <a:pt x="838" y="2225"/>
                    </a:lnTo>
                    <a:lnTo>
                      <a:pt x="847" y="2217"/>
                    </a:lnTo>
                    <a:lnTo>
                      <a:pt x="859" y="2212"/>
                    </a:lnTo>
                    <a:lnTo>
                      <a:pt x="868" y="2202"/>
                    </a:lnTo>
                    <a:lnTo>
                      <a:pt x="876" y="2197"/>
                    </a:lnTo>
                    <a:lnTo>
                      <a:pt x="883" y="2185"/>
                    </a:lnTo>
                    <a:lnTo>
                      <a:pt x="893" y="2176"/>
                    </a:lnTo>
                    <a:lnTo>
                      <a:pt x="899" y="2164"/>
                    </a:lnTo>
                    <a:lnTo>
                      <a:pt x="906" y="2153"/>
                    </a:lnTo>
                    <a:lnTo>
                      <a:pt x="914" y="2141"/>
                    </a:lnTo>
                    <a:lnTo>
                      <a:pt x="921" y="2128"/>
                    </a:lnTo>
                    <a:lnTo>
                      <a:pt x="927" y="2115"/>
                    </a:lnTo>
                    <a:lnTo>
                      <a:pt x="933" y="2102"/>
                    </a:lnTo>
                    <a:lnTo>
                      <a:pt x="938" y="2088"/>
                    </a:lnTo>
                    <a:lnTo>
                      <a:pt x="940" y="2071"/>
                    </a:lnTo>
                    <a:lnTo>
                      <a:pt x="946" y="2058"/>
                    </a:lnTo>
                    <a:lnTo>
                      <a:pt x="950" y="2043"/>
                    </a:lnTo>
                    <a:lnTo>
                      <a:pt x="954" y="2026"/>
                    </a:lnTo>
                    <a:lnTo>
                      <a:pt x="957" y="2008"/>
                    </a:lnTo>
                    <a:lnTo>
                      <a:pt x="959" y="1991"/>
                    </a:lnTo>
                    <a:lnTo>
                      <a:pt x="963" y="1976"/>
                    </a:lnTo>
                    <a:lnTo>
                      <a:pt x="965" y="1959"/>
                    </a:lnTo>
                    <a:lnTo>
                      <a:pt x="969" y="1942"/>
                    </a:lnTo>
                    <a:lnTo>
                      <a:pt x="969" y="1923"/>
                    </a:lnTo>
                    <a:lnTo>
                      <a:pt x="971" y="1906"/>
                    </a:lnTo>
                    <a:lnTo>
                      <a:pt x="973" y="1887"/>
                    </a:lnTo>
                    <a:lnTo>
                      <a:pt x="973" y="1868"/>
                    </a:lnTo>
                    <a:lnTo>
                      <a:pt x="975" y="1851"/>
                    </a:lnTo>
                    <a:lnTo>
                      <a:pt x="976" y="1832"/>
                    </a:lnTo>
                    <a:lnTo>
                      <a:pt x="975" y="1815"/>
                    </a:lnTo>
                    <a:lnTo>
                      <a:pt x="975" y="1796"/>
                    </a:lnTo>
                    <a:lnTo>
                      <a:pt x="975" y="1777"/>
                    </a:lnTo>
                    <a:lnTo>
                      <a:pt x="975" y="1758"/>
                    </a:lnTo>
                    <a:lnTo>
                      <a:pt x="975" y="1739"/>
                    </a:lnTo>
                    <a:lnTo>
                      <a:pt x="973" y="1720"/>
                    </a:lnTo>
                    <a:lnTo>
                      <a:pt x="973" y="1703"/>
                    </a:lnTo>
                    <a:lnTo>
                      <a:pt x="971" y="1684"/>
                    </a:lnTo>
                    <a:lnTo>
                      <a:pt x="969" y="1665"/>
                    </a:lnTo>
                    <a:lnTo>
                      <a:pt x="969" y="1647"/>
                    </a:lnTo>
                    <a:lnTo>
                      <a:pt x="967" y="1630"/>
                    </a:lnTo>
                    <a:lnTo>
                      <a:pt x="965" y="1613"/>
                    </a:lnTo>
                    <a:lnTo>
                      <a:pt x="963" y="1594"/>
                    </a:lnTo>
                    <a:lnTo>
                      <a:pt x="961" y="1577"/>
                    </a:lnTo>
                    <a:lnTo>
                      <a:pt x="959" y="1560"/>
                    </a:lnTo>
                    <a:lnTo>
                      <a:pt x="959" y="1545"/>
                    </a:lnTo>
                    <a:lnTo>
                      <a:pt x="956" y="1528"/>
                    </a:lnTo>
                    <a:lnTo>
                      <a:pt x="954" y="1513"/>
                    </a:lnTo>
                    <a:lnTo>
                      <a:pt x="950" y="1495"/>
                    </a:lnTo>
                    <a:lnTo>
                      <a:pt x="950" y="1482"/>
                    </a:lnTo>
                    <a:lnTo>
                      <a:pt x="946" y="1467"/>
                    </a:lnTo>
                    <a:lnTo>
                      <a:pt x="944" y="1452"/>
                    </a:lnTo>
                    <a:lnTo>
                      <a:pt x="940" y="1438"/>
                    </a:lnTo>
                    <a:lnTo>
                      <a:pt x="940" y="1427"/>
                    </a:lnTo>
                    <a:lnTo>
                      <a:pt x="937" y="1414"/>
                    </a:lnTo>
                    <a:lnTo>
                      <a:pt x="933" y="1402"/>
                    </a:lnTo>
                    <a:lnTo>
                      <a:pt x="931" y="1391"/>
                    </a:lnTo>
                    <a:lnTo>
                      <a:pt x="931" y="1380"/>
                    </a:lnTo>
                    <a:lnTo>
                      <a:pt x="927" y="1370"/>
                    </a:lnTo>
                    <a:lnTo>
                      <a:pt x="925" y="1361"/>
                    </a:lnTo>
                    <a:lnTo>
                      <a:pt x="923" y="1353"/>
                    </a:lnTo>
                    <a:lnTo>
                      <a:pt x="921" y="1347"/>
                    </a:lnTo>
                    <a:lnTo>
                      <a:pt x="918" y="1343"/>
                    </a:lnTo>
                    <a:lnTo>
                      <a:pt x="912" y="1336"/>
                    </a:lnTo>
                    <a:lnTo>
                      <a:pt x="904" y="1332"/>
                    </a:lnTo>
                    <a:lnTo>
                      <a:pt x="900" y="1330"/>
                    </a:lnTo>
                    <a:lnTo>
                      <a:pt x="895" y="1326"/>
                    </a:lnTo>
                    <a:lnTo>
                      <a:pt x="891" y="1326"/>
                    </a:lnTo>
                    <a:lnTo>
                      <a:pt x="885" y="1324"/>
                    </a:lnTo>
                    <a:lnTo>
                      <a:pt x="881" y="1328"/>
                    </a:lnTo>
                    <a:lnTo>
                      <a:pt x="878" y="1332"/>
                    </a:lnTo>
                    <a:lnTo>
                      <a:pt x="876" y="1340"/>
                    </a:lnTo>
                    <a:lnTo>
                      <a:pt x="876" y="1343"/>
                    </a:lnTo>
                    <a:lnTo>
                      <a:pt x="874" y="1349"/>
                    </a:lnTo>
                    <a:lnTo>
                      <a:pt x="874" y="1357"/>
                    </a:lnTo>
                    <a:lnTo>
                      <a:pt x="876" y="1364"/>
                    </a:lnTo>
                    <a:lnTo>
                      <a:pt x="876" y="1366"/>
                    </a:lnTo>
                    <a:lnTo>
                      <a:pt x="876" y="1370"/>
                    </a:lnTo>
                    <a:lnTo>
                      <a:pt x="876" y="1376"/>
                    </a:lnTo>
                    <a:lnTo>
                      <a:pt x="876" y="1381"/>
                    </a:lnTo>
                    <a:lnTo>
                      <a:pt x="876" y="1385"/>
                    </a:lnTo>
                    <a:lnTo>
                      <a:pt x="878" y="1391"/>
                    </a:lnTo>
                    <a:lnTo>
                      <a:pt x="878" y="1397"/>
                    </a:lnTo>
                    <a:lnTo>
                      <a:pt x="878" y="1404"/>
                    </a:lnTo>
                    <a:lnTo>
                      <a:pt x="878" y="1410"/>
                    </a:lnTo>
                    <a:lnTo>
                      <a:pt x="880" y="1418"/>
                    </a:lnTo>
                    <a:lnTo>
                      <a:pt x="881" y="1423"/>
                    </a:lnTo>
                    <a:lnTo>
                      <a:pt x="883" y="1431"/>
                    </a:lnTo>
                    <a:lnTo>
                      <a:pt x="883" y="1440"/>
                    </a:lnTo>
                    <a:lnTo>
                      <a:pt x="885" y="1450"/>
                    </a:lnTo>
                    <a:lnTo>
                      <a:pt x="885" y="1459"/>
                    </a:lnTo>
                    <a:lnTo>
                      <a:pt x="889" y="1471"/>
                    </a:lnTo>
                    <a:lnTo>
                      <a:pt x="889" y="1480"/>
                    </a:lnTo>
                    <a:lnTo>
                      <a:pt x="891" y="1492"/>
                    </a:lnTo>
                    <a:lnTo>
                      <a:pt x="893" y="1503"/>
                    </a:lnTo>
                    <a:lnTo>
                      <a:pt x="895" y="1514"/>
                    </a:lnTo>
                    <a:lnTo>
                      <a:pt x="897" y="1528"/>
                    </a:lnTo>
                    <a:lnTo>
                      <a:pt x="899" y="1541"/>
                    </a:lnTo>
                    <a:lnTo>
                      <a:pt x="900" y="1554"/>
                    </a:lnTo>
                    <a:lnTo>
                      <a:pt x="904" y="1568"/>
                    </a:lnTo>
                    <a:lnTo>
                      <a:pt x="904" y="1581"/>
                    </a:lnTo>
                    <a:lnTo>
                      <a:pt x="906" y="1594"/>
                    </a:lnTo>
                    <a:lnTo>
                      <a:pt x="906" y="1609"/>
                    </a:lnTo>
                    <a:lnTo>
                      <a:pt x="910" y="1623"/>
                    </a:lnTo>
                    <a:lnTo>
                      <a:pt x="910" y="1638"/>
                    </a:lnTo>
                    <a:lnTo>
                      <a:pt x="912" y="1653"/>
                    </a:lnTo>
                    <a:lnTo>
                      <a:pt x="914" y="1668"/>
                    </a:lnTo>
                    <a:lnTo>
                      <a:pt x="914" y="1684"/>
                    </a:lnTo>
                    <a:lnTo>
                      <a:pt x="916" y="1699"/>
                    </a:lnTo>
                    <a:lnTo>
                      <a:pt x="916" y="1714"/>
                    </a:lnTo>
                    <a:lnTo>
                      <a:pt x="918" y="1729"/>
                    </a:lnTo>
                    <a:lnTo>
                      <a:pt x="919" y="1746"/>
                    </a:lnTo>
                    <a:lnTo>
                      <a:pt x="919" y="1761"/>
                    </a:lnTo>
                    <a:lnTo>
                      <a:pt x="919" y="1777"/>
                    </a:lnTo>
                    <a:lnTo>
                      <a:pt x="919" y="1792"/>
                    </a:lnTo>
                    <a:lnTo>
                      <a:pt x="921" y="1809"/>
                    </a:lnTo>
                    <a:lnTo>
                      <a:pt x="919" y="1822"/>
                    </a:lnTo>
                    <a:lnTo>
                      <a:pt x="919" y="1839"/>
                    </a:lnTo>
                    <a:lnTo>
                      <a:pt x="919" y="1855"/>
                    </a:lnTo>
                    <a:lnTo>
                      <a:pt x="918" y="1870"/>
                    </a:lnTo>
                    <a:lnTo>
                      <a:pt x="916" y="1885"/>
                    </a:lnTo>
                    <a:lnTo>
                      <a:pt x="916" y="1900"/>
                    </a:lnTo>
                    <a:lnTo>
                      <a:pt x="914" y="1913"/>
                    </a:lnTo>
                    <a:lnTo>
                      <a:pt x="914" y="1931"/>
                    </a:lnTo>
                    <a:lnTo>
                      <a:pt x="912" y="1942"/>
                    </a:lnTo>
                    <a:lnTo>
                      <a:pt x="908" y="1957"/>
                    </a:lnTo>
                    <a:lnTo>
                      <a:pt x="906" y="1970"/>
                    </a:lnTo>
                    <a:lnTo>
                      <a:pt x="904" y="1986"/>
                    </a:lnTo>
                    <a:lnTo>
                      <a:pt x="900" y="1997"/>
                    </a:lnTo>
                    <a:lnTo>
                      <a:pt x="897" y="2012"/>
                    </a:lnTo>
                    <a:lnTo>
                      <a:pt x="893" y="2024"/>
                    </a:lnTo>
                    <a:lnTo>
                      <a:pt x="889" y="2037"/>
                    </a:lnTo>
                    <a:lnTo>
                      <a:pt x="885" y="2050"/>
                    </a:lnTo>
                    <a:lnTo>
                      <a:pt x="880" y="2060"/>
                    </a:lnTo>
                    <a:lnTo>
                      <a:pt x="876" y="2071"/>
                    </a:lnTo>
                    <a:lnTo>
                      <a:pt x="870" y="2083"/>
                    </a:lnTo>
                    <a:lnTo>
                      <a:pt x="864" y="2092"/>
                    </a:lnTo>
                    <a:lnTo>
                      <a:pt x="859" y="2102"/>
                    </a:lnTo>
                    <a:lnTo>
                      <a:pt x="851" y="2111"/>
                    </a:lnTo>
                    <a:lnTo>
                      <a:pt x="845" y="2121"/>
                    </a:lnTo>
                    <a:lnTo>
                      <a:pt x="838" y="2128"/>
                    </a:lnTo>
                    <a:lnTo>
                      <a:pt x="830" y="2136"/>
                    </a:lnTo>
                    <a:lnTo>
                      <a:pt x="823" y="2141"/>
                    </a:lnTo>
                    <a:lnTo>
                      <a:pt x="813" y="2149"/>
                    </a:lnTo>
                    <a:lnTo>
                      <a:pt x="805" y="2153"/>
                    </a:lnTo>
                    <a:lnTo>
                      <a:pt x="796" y="2160"/>
                    </a:lnTo>
                    <a:lnTo>
                      <a:pt x="786" y="2162"/>
                    </a:lnTo>
                    <a:lnTo>
                      <a:pt x="777" y="2168"/>
                    </a:lnTo>
                    <a:lnTo>
                      <a:pt x="766" y="2170"/>
                    </a:lnTo>
                    <a:lnTo>
                      <a:pt x="754" y="2170"/>
                    </a:lnTo>
                    <a:lnTo>
                      <a:pt x="743" y="2170"/>
                    </a:lnTo>
                    <a:lnTo>
                      <a:pt x="731" y="2170"/>
                    </a:lnTo>
                    <a:lnTo>
                      <a:pt x="722" y="2170"/>
                    </a:lnTo>
                    <a:lnTo>
                      <a:pt x="710" y="2166"/>
                    </a:lnTo>
                    <a:lnTo>
                      <a:pt x="699" y="2160"/>
                    </a:lnTo>
                    <a:lnTo>
                      <a:pt x="688" y="2159"/>
                    </a:lnTo>
                    <a:lnTo>
                      <a:pt x="676" y="2151"/>
                    </a:lnTo>
                    <a:lnTo>
                      <a:pt x="665" y="2143"/>
                    </a:lnTo>
                    <a:lnTo>
                      <a:pt x="653" y="2136"/>
                    </a:lnTo>
                    <a:lnTo>
                      <a:pt x="640" y="2130"/>
                    </a:lnTo>
                    <a:lnTo>
                      <a:pt x="631" y="2119"/>
                    </a:lnTo>
                    <a:lnTo>
                      <a:pt x="617" y="2109"/>
                    </a:lnTo>
                    <a:lnTo>
                      <a:pt x="606" y="2098"/>
                    </a:lnTo>
                    <a:lnTo>
                      <a:pt x="595" y="2088"/>
                    </a:lnTo>
                    <a:lnTo>
                      <a:pt x="583" y="2075"/>
                    </a:lnTo>
                    <a:lnTo>
                      <a:pt x="572" y="2062"/>
                    </a:lnTo>
                    <a:lnTo>
                      <a:pt x="558" y="2048"/>
                    </a:lnTo>
                    <a:lnTo>
                      <a:pt x="549" y="2033"/>
                    </a:lnTo>
                    <a:lnTo>
                      <a:pt x="537" y="2018"/>
                    </a:lnTo>
                    <a:lnTo>
                      <a:pt x="524" y="2005"/>
                    </a:lnTo>
                    <a:lnTo>
                      <a:pt x="513" y="1988"/>
                    </a:lnTo>
                    <a:lnTo>
                      <a:pt x="503" y="1970"/>
                    </a:lnTo>
                    <a:lnTo>
                      <a:pt x="492" y="1953"/>
                    </a:lnTo>
                    <a:lnTo>
                      <a:pt x="479" y="1936"/>
                    </a:lnTo>
                    <a:lnTo>
                      <a:pt x="467" y="1919"/>
                    </a:lnTo>
                    <a:lnTo>
                      <a:pt x="456" y="1900"/>
                    </a:lnTo>
                    <a:lnTo>
                      <a:pt x="444" y="1881"/>
                    </a:lnTo>
                    <a:lnTo>
                      <a:pt x="433" y="1862"/>
                    </a:lnTo>
                    <a:lnTo>
                      <a:pt x="422" y="1843"/>
                    </a:lnTo>
                    <a:lnTo>
                      <a:pt x="412" y="1824"/>
                    </a:lnTo>
                    <a:lnTo>
                      <a:pt x="401" y="1805"/>
                    </a:lnTo>
                    <a:lnTo>
                      <a:pt x="389" y="1786"/>
                    </a:lnTo>
                    <a:lnTo>
                      <a:pt x="378" y="1765"/>
                    </a:lnTo>
                    <a:lnTo>
                      <a:pt x="368" y="1744"/>
                    </a:lnTo>
                    <a:lnTo>
                      <a:pt x="357" y="1723"/>
                    </a:lnTo>
                    <a:lnTo>
                      <a:pt x="347" y="1704"/>
                    </a:lnTo>
                    <a:lnTo>
                      <a:pt x="338" y="1682"/>
                    </a:lnTo>
                    <a:lnTo>
                      <a:pt x="328" y="1661"/>
                    </a:lnTo>
                    <a:lnTo>
                      <a:pt x="319" y="1640"/>
                    </a:lnTo>
                    <a:lnTo>
                      <a:pt x="308" y="1621"/>
                    </a:lnTo>
                    <a:lnTo>
                      <a:pt x="300" y="1598"/>
                    </a:lnTo>
                    <a:lnTo>
                      <a:pt x="290" y="1577"/>
                    </a:lnTo>
                    <a:lnTo>
                      <a:pt x="281" y="1558"/>
                    </a:lnTo>
                    <a:lnTo>
                      <a:pt x="271" y="1537"/>
                    </a:lnTo>
                    <a:lnTo>
                      <a:pt x="262" y="1516"/>
                    </a:lnTo>
                    <a:lnTo>
                      <a:pt x="254" y="1497"/>
                    </a:lnTo>
                    <a:lnTo>
                      <a:pt x="245" y="1476"/>
                    </a:lnTo>
                    <a:lnTo>
                      <a:pt x="237" y="1457"/>
                    </a:lnTo>
                    <a:lnTo>
                      <a:pt x="230" y="1438"/>
                    </a:lnTo>
                    <a:lnTo>
                      <a:pt x="220" y="1419"/>
                    </a:lnTo>
                    <a:lnTo>
                      <a:pt x="213" y="1400"/>
                    </a:lnTo>
                    <a:lnTo>
                      <a:pt x="207" y="1381"/>
                    </a:lnTo>
                    <a:lnTo>
                      <a:pt x="199" y="1364"/>
                    </a:lnTo>
                    <a:lnTo>
                      <a:pt x="194" y="1347"/>
                    </a:lnTo>
                    <a:lnTo>
                      <a:pt x="186" y="1330"/>
                    </a:lnTo>
                    <a:lnTo>
                      <a:pt x="180" y="1313"/>
                    </a:lnTo>
                    <a:lnTo>
                      <a:pt x="175" y="1296"/>
                    </a:lnTo>
                    <a:lnTo>
                      <a:pt x="169" y="1283"/>
                    </a:lnTo>
                    <a:lnTo>
                      <a:pt x="165" y="1267"/>
                    </a:lnTo>
                    <a:lnTo>
                      <a:pt x="159" y="1252"/>
                    </a:lnTo>
                    <a:lnTo>
                      <a:pt x="156" y="1239"/>
                    </a:lnTo>
                    <a:lnTo>
                      <a:pt x="150" y="1226"/>
                    </a:lnTo>
                    <a:lnTo>
                      <a:pt x="146" y="1212"/>
                    </a:lnTo>
                    <a:lnTo>
                      <a:pt x="140" y="1197"/>
                    </a:lnTo>
                    <a:lnTo>
                      <a:pt x="138" y="1184"/>
                    </a:lnTo>
                    <a:lnTo>
                      <a:pt x="133" y="1167"/>
                    </a:lnTo>
                    <a:lnTo>
                      <a:pt x="129" y="1152"/>
                    </a:lnTo>
                    <a:lnTo>
                      <a:pt x="125" y="1136"/>
                    </a:lnTo>
                    <a:lnTo>
                      <a:pt x="119" y="1117"/>
                    </a:lnTo>
                    <a:lnTo>
                      <a:pt x="118" y="1100"/>
                    </a:lnTo>
                    <a:lnTo>
                      <a:pt x="112" y="1083"/>
                    </a:lnTo>
                    <a:lnTo>
                      <a:pt x="110" y="1064"/>
                    </a:lnTo>
                    <a:lnTo>
                      <a:pt x="104" y="1043"/>
                    </a:lnTo>
                    <a:lnTo>
                      <a:pt x="102" y="1024"/>
                    </a:lnTo>
                    <a:lnTo>
                      <a:pt x="99" y="1003"/>
                    </a:lnTo>
                    <a:lnTo>
                      <a:pt x="95" y="984"/>
                    </a:lnTo>
                    <a:lnTo>
                      <a:pt x="91" y="963"/>
                    </a:lnTo>
                    <a:lnTo>
                      <a:pt x="89" y="942"/>
                    </a:lnTo>
                    <a:lnTo>
                      <a:pt x="83" y="920"/>
                    </a:lnTo>
                    <a:lnTo>
                      <a:pt x="81" y="899"/>
                    </a:lnTo>
                    <a:lnTo>
                      <a:pt x="78" y="876"/>
                    </a:lnTo>
                    <a:lnTo>
                      <a:pt x="76" y="855"/>
                    </a:lnTo>
                    <a:lnTo>
                      <a:pt x="74" y="832"/>
                    </a:lnTo>
                    <a:lnTo>
                      <a:pt x="70" y="809"/>
                    </a:lnTo>
                    <a:lnTo>
                      <a:pt x="68" y="787"/>
                    </a:lnTo>
                    <a:lnTo>
                      <a:pt x="66" y="766"/>
                    </a:lnTo>
                    <a:lnTo>
                      <a:pt x="64" y="741"/>
                    </a:lnTo>
                    <a:lnTo>
                      <a:pt x="62" y="720"/>
                    </a:lnTo>
                    <a:lnTo>
                      <a:pt x="61" y="695"/>
                    </a:lnTo>
                    <a:lnTo>
                      <a:pt x="61" y="675"/>
                    </a:lnTo>
                    <a:lnTo>
                      <a:pt x="59" y="650"/>
                    </a:lnTo>
                    <a:lnTo>
                      <a:pt x="57" y="629"/>
                    </a:lnTo>
                    <a:lnTo>
                      <a:pt x="57" y="604"/>
                    </a:lnTo>
                    <a:lnTo>
                      <a:pt x="57" y="583"/>
                    </a:lnTo>
                    <a:lnTo>
                      <a:pt x="57" y="561"/>
                    </a:lnTo>
                    <a:lnTo>
                      <a:pt x="57" y="538"/>
                    </a:lnTo>
                    <a:lnTo>
                      <a:pt x="57" y="515"/>
                    </a:lnTo>
                    <a:lnTo>
                      <a:pt x="57" y="494"/>
                    </a:lnTo>
                    <a:lnTo>
                      <a:pt x="57" y="473"/>
                    </a:lnTo>
                    <a:lnTo>
                      <a:pt x="57" y="450"/>
                    </a:lnTo>
                    <a:lnTo>
                      <a:pt x="57" y="429"/>
                    </a:lnTo>
                    <a:lnTo>
                      <a:pt x="61" y="409"/>
                    </a:lnTo>
                    <a:lnTo>
                      <a:pt x="61" y="388"/>
                    </a:lnTo>
                    <a:lnTo>
                      <a:pt x="64" y="369"/>
                    </a:lnTo>
                    <a:lnTo>
                      <a:pt x="64" y="350"/>
                    </a:lnTo>
                    <a:lnTo>
                      <a:pt x="68" y="331"/>
                    </a:lnTo>
                    <a:lnTo>
                      <a:pt x="72" y="312"/>
                    </a:lnTo>
                    <a:lnTo>
                      <a:pt x="74" y="295"/>
                    </a:lnTo>
                    <a:lnTo>
                      <a:pt x="78" y="276"/>
                    </a:lnTo>
                    <a:lnTo>
                      <a:pt x="83" y="260"/>
                    </a:lnTo>
                    <a:lnTo>
                      <a:pt x="85" y="243"/>
                    </a:lnTo>
                    <a:lnTo>
                      <a:pt x="91" y="226"/>
                    </a:lnTo>
                    <a:lnTo>
                      <a:pt x="95" y="211"/>
                    </a:lnTo>
                    <a:lnTo>
                      <a:pt x="102" y="198"/>
                    </a:lnTo>
                    <a:lnTo>
                      <a:pt x="106" y="182"/>
                    </a:lnTo>
                    <a:lnTo>
                      <a:pt x="112" y="171"/>
                    </a:lnTo>
                    <a:lnTo>
                      <a:pt x="119" y="160"/>
                    </a:lnTo>
                    <a:lnTo>
                      <a:pt x="127" y="148"/>
                    </a:lnTo>
                    <a:lnTo>
                      <a:pt x="133" y="135"/>
                    </a:lnTo>
                    <a:lnTo>
                      <a:pt x="140" y="127"/>
                    </a:lnTo>
                    <a:lnTo>
                      <a:pt x="148" y="118"/>
                    </a:lnTo>
                    <a:lnTo>
                      <a:pt x="157" y="110"/>
                    </a:lnTo>
                    <a:lnTo>
                      <a:pt x="165" y="103"/>
                    </a:lnTo>
                    <a:lnTo>
                      <a:pt x="175" y="99"/>
                    </a:lnTo>
                    <a:lnTo>
                      <a:pt x="184" y="91"/>
                    </a:lnTo>
                    <a:lnTo>
                      <a:pt x="195" y="89"/>
                    </a:lnTo>
                    <a:lnTo>
                      <a:pt x="199" y="87"/>
                    </a:lnTo>
                    <a:lnTo>
                      <a:pt x="205" y="87"/>
                    </a:lnTo>
                    <a:lnTo>
                      <a:pt x="211" y="86"/>
                    </a:lnTo>
                    <a:lnTo>
                      <a:pt x="220" y="87"/>
                    </a:lnTo>
                    <a:lnTo>
                      <a:pt x="222" y="87"/>
                    </a:lnTo>
                    <a:lnTo>
                      <a:pt x="226" y="87"/>
                    </a:lnTo>
                    <a:lnTo>
                      <a:pt x="230" y="87"/>
                    </a:lnTo>
                    <a:lnTo>
                      <a:pt x="235" y="89"/>
                    </a:lnTo>
                    <a:lnTo>
                      <a:pt x="239" y="89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62" y="95"/>
                    </a:lnTo>
                    <a:lnTo>
                      <a:pt x="266" y="97"/>
                    </a:lnTo>
                    <a:lnTo>
                      <a:pt x="273" y="99"/>
                    </a:lnTo>
                    <a:lnTo>
                      <a:pt x="277" y="101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6" y="110"/>
                    </a:lnTo>
                    <a:lnTo>
                      <a:pt x="302" y="114"/>
                    </a:lnTo>
                    <a:lnTo>
                      <a:pt x="308" y="118"/>
                    </a:lnTo>
                    <a:lnTo>
                      <a:pt x="311" y="122"/>
                    </a:lnTo>
                    <a:lnTo>
                      <a:pt x="319" y="127"/>
                    </a:lnTo>
                    <a:lnTo>
                      <a:pt x="325" y="131"/>
                    </a:lnTo>
                    <a:lnTo>
                      <a:pt x="330" y="135"/>
                    </a:lnTo>
                    <a:lnTo>
                      <a:pt x="338" y="141"/>
                    </a:lnTo>
                    <a:lnTo>
                      <a:pt x="346" y="146"/>
                    </a:lnTo>
                    <a:lnTo>
                      <a:pt x="351" y="152"/>
                    </a:lnTo>
                    <a:lnTo>
                      <a:pt x="357" y="158"/>
                    </a:lnTo>
                    <a:lnTo>
                      <a:pt x="365" y="163"/>
                    </a:lnTo>
                    <a:lnTo>
                      <a:pt x="370" y="169"/>
                    </a:lnTo>
                    <a:lnTo>
                      <a:pt x="378" y="177"/>
                    </a:lnTo>
                    <a:lnTo>
                      <a:pt x="384" y="182"/>
                    </a:lnTo>
                    <a:lnTo>
                      <a:pt x="393" y="190"/>
                    </a:lnTo>
                    <a:lnTo>
                      <a:pt x="399" y="200"/>
                    </a:lnTo>
                    <a:lnTo>
                      <a:pt x="406" y="207"/>
                    </a:lnTo>
                    <a:lnTo>
                      <a:pt x="412" y="217"/>
                    </a:lnTo>
                    <a:lnTo>
                      <a:pt x="422" y="226"/>
                    </a:lnTo>
                    <a:lnTo>
                      <a:pt x="427" y="236"/>
                    </a:lnTo>
                    <a:lnTo>
                      <a:pt x="433" y="243"/>
                    </a:lnTo>
                    <a:lnTo>
                      <a:pt x="441" y="255"/>
                    </a:lnTo>
                    <a:lnTo>
                      <a:pt x="448" y="264"/>
                    </a:lnTo>
                    <a:lnTo>
                      <a:pt x="458" y="276"/>
                    </a:lnTo>
                    <a:lnTo>
                      <a:pt x="465" y="287"/>
                    </a:lnTo>
                    <a:lnTo>
                      <a:pt x="471" y="298"/>
                    </a:lnTo>
                    <a:lnTo>
                      <a:pt x="479" y="310"/>
                    </a:lnTo>
                    <a:lnTo>
                      <a:pt x="486" y="321"/>
                    </a:lnTo>
                    <a:lnTo>
                      <a:pt x="494" y="334"/>
                    </a:lnTo>
                    <a:lnTo>
                      <a:pt x="501" y="348"/>
                    </a:lnTo>
                    <a:lnTo>
                      <a:pt x="509" y="363"/>
                    </a:lnTo>
                    <a:lnTo>
                      <a:pt x="517" y="376"/>
                    </a:lnTo>
                    <a:lnTo>
                      <a:pt x="522" y="391"/>
                    </a:lnTo>
                    <a:lnTo>
                      <a:pt x="530" y="407"/>
                    </a:lnTo>
                    <a:lnTo>
                      <a:pt x="539" y="422"/>
                    </a:lnTo>
                    <a:lnTo>
                      <a:pt x="547" y="437"/>
                    </a:lnTo>
                    <a:lnTo>
                      <a:pt x="555" y="454"/>
                    </a:lnTo>
                    <a:lnTo>
                      <a:pt x="560" y="471"/>
                    </a:lnTo>
                    <a:lnTo>
                      <a:pt x="568" y="488"/>
                    </a:lnTo>
                    <a:lnTo>
                      <a:pt x="575" y="507"/>
                    </a:lnTo>
                    <a:lnTo>
                      <a:pt x="577" y="511"/>
                    </a:lnTo>
                    <a:lnTo>
                      <a:pt x="581" y="517"/>
                    </a:lnTo>
                    <a:lnTo>
                      <a:pt x="583" y="523"/>
                    </a:lnTo>
                    <a:lnTo>
                      <a:pt x="585" y="528"/>
                    </a:lnTo>
                    <a:lnTo>
                      <a:pt x="585" y="532"/>
                    </a:lnTo>
                    <a:lnTo>
                      <a:pt x="589" y="538"/>
                    </a:lnTo>
                    <a:lnTo>
                      <a:pt x="591" y="543"/>
                    </a:lnTo>
                    <a:lnTo>
                      <a:pt x="593" y="547"/>
                    </a:lnTo>
                    <a:lnTo>
                      <a:pt x="595" y="553"/>
                    </a:lnTo>
                    <a:lnTo>
                      <a:pt x="596" y="557"/>
                    </a:lnTo>
                    <a:lnTo>
                      <a:pt x="598" y="562"/>
                    </a:lnTo>
                    <a:lnTo>
                      <a:pt x="600" y="566"/>
                    </a:lnTo>
                    <a:lnTo>
                      <a:pt x="604" y="574"/>
                    </a:lnTo>
                    <a:lnTo>
                      <a:pt x="610" y="580"/>
                    </a:lnTo>
                    <a:lnTo>
                      <a:pt x="612" y="583"/>
                    </a:lnTo>
                    <a:lnTo>
                      <a:pt x="615" y="585"/>
                    </a:lnTo>
                    <a:lnTo>
                      <a:pt x="621" y="585"/>
                    </a:lnTo>
                    <a:lnTo>
                      <a:pt x="623" y="583"/>
                    </a:lnTo>
                    <a:lnTo>
                      <a:pt x="625" y="581"/>
                    </a:lnTo>
                    <a:lnTo>
                      <a:pt x="627" y="578"/>
                    </a:lnTo>
                    <a:lnTo>
                      <a:pt x="631" y="574"/>
                    </a:lnTo>
                    <a:lnTo>
                      <a:pt x="631" y="570"/>
                    </a:lnTo>
                    <a:lnTo>
                      <a:pt x="633" y="564"/>
                    </a:lnTo>
                    <a:lnTo>
                      <a:pt x="634" y="557"/>
                    </a:lnTo>
                    <a:lnTo>
                      <a:pt x="638" y="551"/>
                    </a:lnTo>
                    <a:lnTo>
                      <a:pt x="640" y="54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5095875" y="3905250"/>
                <a:ext cx="704850" cy="771525"/>
              </a:xfrm>
              <a:custGeom>
                <a:avLst/>
                <a:gdLst>
                  <a:gd name="T0" fmla="*/ 21 w 529"/>
                  <a:gd name="T1" fmla="*/ 74 h 577"/>
                  <a:gd name="T2" fmla="*/ 44 w 529"/>
                  <a:gd name="T3" fmla="*/ 62 h 577"/>
                  <a:gd name="T4" fmla="*/ 78 w 529"/>
                  <a:gd name="T5" fmla="*/ 51 h 577"/>
                  <a:gd name="T6" fmla="*/ 118 w 529"/>
                  <a:gd name="T7" fmla="*/ 38 h 577"/>
                  <a:gd name="T8" fmla="*/ 164 w 529"/>
                  <a:gd name="T9" fmla="*/ 24 h 577"/>
                  <a:gd name="T10" fmla="*/ 215 w 529"/>
                  <a:gd name="T11" fmla="*/ 13 h 577"/>
                  <a:gd name="T12" fmla="*/ 266 w 529"/>
                  <a:gd name="T13" fmla="*/ 5 h 577"/>
                  <a:gd name="T14" fmla="*/ 320 w 529"/>
                  <a:gd name="T15" fmla="*/ 2 h 577"/>
                  <a:gd name="T16" fmla="*/ 371 w 529"/>
                  <a:gd name="T17" fmla="*/ 2 h 577"/>
                  <a:gd name="T18" fmla="*/ 418 w 529"/>
                  <a:gd name="T19" fmla="*/ 9 h 577"/>
                  <a:gd name="T20" fmla="*/ 458 w 529"/>
                  <a:gd name="T21" fmla="*/ 22 h 577"/>
                  <a:gd name="T22" fmla="*/ 492 w 529"/>
                  <a:gd name="T23" fmla="*/ 47 h 577"/>
                  <a:gd name="T24" fmla="*/ 519 w 529"/>
                  <a:gd name="T25" fmla="*/ 79 h 577"/>
                  <a:gd name="T26" fmla="*/ 527 w 529"/>
                  <a:gd name="T27" fmla="*/ 117 h 577"/>
                  <a:gd name="T28" fmla="*/ 527 w 529"/>
                  <a:gd name="T29" fmla="*/ 161 h 577"/>
                  <a:gd name="T30" fmla="*/ 511 w 529"/>
                  <a:gd name="T31" fmla="*/ 207 h 577"/>
                  <a:gd name="T32" fmla="*/ 491 w 529"/>
                  <a:gd name="T33" fmla="*/ 254 h 577"/>
                  <a:gd name="T34" fmla="*/ 462 w 529"/>
                  <a:gd name="T35" fmla="*/ 302 h 577"/>
                  <a:gd name="T36" fmla="*/ 428 w 529"/>
                  <a:gd name="T37" fmla="*/ 351 h 577"/>
                  <a:gd name="T38" fmla="*/ 390 w 529"/>
                  <a:gd name="T39" fmla="*/ 395 h 577"/>
                  <a:gd name="T40" fmla="*/ 354 w 529"/>
                  <a:gd name="T41" fmla="*/ 435 h 577"/>
                  <a:gd name="T42" fmla="*/ 318 w 529"/>
                  <a:gd name="T43" fmla="*/ 473 h 577"/>
                  <a:gd name="T44" fmla="*/ 283 w 529"/>
                  <a:gd name="T45" fmla="*/ 505 h 577"/>
                  <a:gd name="T46" fmla="*/ 257 w 529"/>
                  <a:gd name="T47" fmla="*/ 530 h 577"/>
                  <a:gd name="T48" fmla="*/ 232 w 529"/>
                  <a:gd name="T49" fmla="*/ 553 h 577"/>
                  <a:gd name="T50" fmla="*/ 204 w 529"/>
                  <a:gd name="T51" fmla="*/ 564 h 577"/>
                  <a:gd name="T52" fmla="*/ 175 w 529"/>
                  <a:gd name="T53" fmla="*/ 573 h 577"/>
                  <a:gd name="T54" fmla="*/ 152 w 529"/>
                  <a:gd name="T55" fmla="*/ 577 h 577"/>
                  <a:gd name="T56" fmla="*/ 133 w 529"/>
                  <a:gd name="T57" fmla="*/ 562 h 577"/>
                  <a:gd name="T58" fmla="*/ 147 w 529"/>
                  <a:gd name="T59" fmla="*/ 541 h 577"/>
                  <a:gd name="T60" fmla="*/ 173 w 529"/>
                  <a:gd name="T61" fmla="*/ 516 h 577"/>
                  <a:gd name="T62" fmla="*/ 198 w 529"/>
                  <a:gd name="T63" fmla="*/ 497 h 577"/>
                  <a:gd name="T64" fmla="*/ 226 w 529"/>
                  <a:gd name="T65" fmla="*/ 469 h 577"/>
                  <a:gd name="T66" fmla="*/ 261 w 529"/>
                  <a:gd name="T67" fmla="*/ 440 h 577"/>
                  <a:gd name="T68" fmla="*/ 295 w 529"/>
                  <a:gd name="T69" fmla="*/ 406 h 577"/>
                  <a:gd name="T70" fmla="*/ 327 w 529"/>
                  <a:gd name="T71" fmla="*/ 370 h 577"/>
                  <a:gd name="T72" fmla="*/ 363 w 529"/>
                  <a:gd name="T73" fmla="*/ 332 h 577"/>
                  <a:gd name="T74" fmla="*/ 394 w 529"/>
                  <a:gd name="T75" fmla="*/ 292 h 577"/>
                  <a:gd name="T76" fmla="*/ 420 w 529"/>
                  <a:gd name="T77" fmla="*/ 254 h 577"/>
                  <a:gd name="T78" fmla="*/ 445 w 529"/>
                  <a:gd name="T79" fmla="*/ 218 h 577"/>
                  <a:gd name="T80" fmla="*/ 456 w 529"/>
                  <a:gd name="T81" fmla="*/ 182 h 577"/>
                  <a:gd name="T82" fmla="*/ 464 w 529"/>
                  <a:gd name="T83" fmla="*/ 150 h 577"/>
                  <a:gd name="T84" fmla="*/ 460 w 529"/>
                  <a:gd name="T85" fmla="*/ 121 h 577"/>
                  <a:gd name="T86" fmla="*/ 445 w 529"/>
                  <a:gd name="T87" fmla="*/ 97 h 577"/>
                  <a:gd name="T88" fmla="*/ 426 w 529"/>
                  <a:gd name="T89" fmla="*/ 79 h 577"/>
                  <a:gd name="T90" fmla="*/ 397 w 529"/>
                  <a:gd name="T91" fmla="*/ 68 h 577"/>
                  <a:gd name="T92" fmla="*/ 365 w 529"/>
                  <a:gd name="T93" fmla="*/ 60 h 577"/>
                  <a:gd name="T94" fmla="*/ 331 w 529"/>
                  <a:gd name="T95" fmla="*/ 59 h 577"/>
                  <a:gd name="T96" fmla="*/ 293 w 529"/>
                  <a:gd name="T97" fmla="*/ 62 h 577"/>
                  <a:gd name="T98" fmla="*/ 253 w 529"/>
                  <a:gd name="T99" fmla="*/ 68 h 577"/>
                  <a:gd name="T100" fmla="*/ 215 w 529"/>
                  <a:gd name="T101" fmla="*/ 76 h 577"/>
                  <a:gd name="T102" fmla="*/ 175 w 529"/>
                  <a:gd name="T103" fmla="*/ 85 h 577"/>
                  <a:gd name="T104" fmla="*/ 141 w 529"/>
                  <a:gd name="T105" fmla="*/ 97 h 577"/>
                  <a:gd name="T106" fmla="*/ 107 w 529"/>
                  <a:gd name="T107" fmla="*/ 104 h 577"/>
                  <a:gd name="T108" fmla="*/ 78 w 529"/>
                  <a:gd name="T109" fmla="*/ 114 h 577"/>
                  <a:gd name="T110" fmla="*/ 46 w 529"/>
                  <a:gd name="T111" fmla="*/ 125 h 577"/>
                  <a:gd name="T112" fmla="*/ 19 w 529"/>
                  <a:gd name="T113" fmla="*/ 131 h 577"/>
                  <a:gd name="T114" fmla="*/ 2 w 529"/>
                  <a:gd name="T115" fmla="*/ 117 h 577"/>
                  <a:gd name="T116" fmla="*/ 4 w 529"/>
                  <a:gd name="T117" fmla="*/ 95 h 5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9"/>
                  <a:gd name="T178" fmla="*/ 0 h 577"/>
                  <a:gd name="T179" fmla="*/ 529 w 529"/>
                  <a:gd name="T180" fmla="*/ 577 h 5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9" h="577">
                    <a:moveTo>
                      <a:pt x="8" y="85"/>
                    </a:moveTo>
                    <a:lnTo>
                      <a:pt x="10" y="81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29" y="70"/>
                    </a:lnTo>
                    <a:lnTo>
                      <a:pt x="35" y="68"/>
                    </a:lnTo>
                    <a:lnTo>
                      <a:pt x="38" y="66"/>
                    </a:lnTo>
                    <a:lnTo>
                      <a:pt x="44" y="62"/>
                    </a:lnTo>
                    <a:lnTo>
                      <a:pt x="52" y="60"/>
                    </a:lnTo>
                    <a:lnTo>
                      <a:pt x="57" y="59"/>
                    </a:lnTo>
                    <a:lnTo>
                      <a:pt x="63" y="57"/>
                    </a:lnTo>
                    <a:lnTo>
                      <a:pt x="71" y="53"/>
                    </a:lnTo>
                    <a:lnTo>
                      <a:pt x="78" y="51"/>
                    </a:lnTo>
                    <a:lnTo>
                      <a:pt x="86" y="49"/>
                    </a:lnTo>
                    <a:lnTo>
                      <a:pt x="93" y="45"/>
                    </a:lnTo>
                    <a:lnTo>
                      <a:pt x="101" y="41"/>
                    </a:lnTo>
                    <a:lnTo>
                      <a:pt x="109" y="41"/>
                    </a:lnTo>
                    <a:lnTo>
                      <a:pt x="118" y="38"/>
                    </a:lnTo>
                    <a:lnTo>
                      <a:pt x="128" y="34"/>
                    </a:lnTo>
                    <a:lnTo>
                      <a:pt x="135" y="32"/>
                    </a:lnTo>
                    <a:lnTo>
                      <a:pt x="145" y="30"/>
                    </a:lnTo>
                    <a:lnTo>
                      <a:pt x="154" y="28"/>
                    </a:lnTo>
                    <a:lnTo>
                      <a:pt x="164" y="24"/>
                    </a:lnTo>
                    <a:lnTo>
                      <a:pt x="173" y="22"/>
                    </a:lnTo>
                    <a:lnTo>
                      <a:pt x="185" y="21"/>
                    </a:lnTo>
                    <a:lnTo>
                      <a:pt x="194" y="19"/>
                    </a:lnTo>
                    <a:lnTo>
                      <a:pt x="206" y="15"/>
                    </a:lnTo>
                    <a:lnTo>
                      <a:pt x="215" y="13"/>
                    </a:lnTo>
                    <a:lnTo>
                      <a:pt x="226" y="13"/>
                    </a:lnTo>
                    <a:lnTo>
                      <a:pt x="236" y="11"/>
                    </a:lnTo>
                    <a:lnTo>
                      <a:pt x="245" y="7"/>
                    </a:lnTo>
                    <a:lnTo>
                      <a:pt x="257" y="5"/>
                    </a:lnTo>
                    <a:lnTo>
                      <a:pt x="266" y="5"/>
                    </a:lnTo>
                    <a:lnTo>
                      <a:pt x="278" y="3"/>
                    </a:lnTo>
                    <a:lnTo>
                      <a:pt x="289" y="3"/>
                    </a:lnTo>
                    <a:lnTo>
                      <a:pt x="299" y="2"/>
                    </a:lnTo>
                    <a:lnTo>
                      <a:pt x="308" y="2"/>
                    </a:lnTo>
                    <a:lnTo>
                      <a:pt x="320" y="2"/>
                    </a:lnTo>
                    <a:lnTo>
                      <a:pt x="329" y="0"/>
                    </a:lnTo>
                    <a:lnTo>
                      <a:pt x="339" y="0"/>
                    </a:lnTo>
                    <a:lnTo>
                      <a:pt x="350" y="2"/>
                    </a:lnTo>
                    <a:lnTo>
                      <a:pt x="359" y="2"/>
                    </a:lnTo>
                    <a:lnTo>
                      <a:pt x="371" y="2"/>
                    </a:lnTo>
                    <a:lnTo>
                      <a:pt x="380" y="3"/>
                    </a:lnTo>
                    <a:lnTo>
                      <a:pt x="390" y="5"/>
                    </a:lnTo>
                    <a:lnTo>
                      <a:pt x="399" y="5"/>
                    </a:lnTo>
                    <a:lnTo>
                      <a:pt x="409" y="7"/>
                    </a:lnTo>
                    <a:lnTo>
                      <a:pt x="418" y="9"/>
                    </a:lnTo>
                    <a:lnTo>
                      <a:pt x="428" y="13"/>
                    </a:lnTo>
                    <a:lnTo>
                      <a:pt x="435" y="13"/>
                    </a:lnTo>
                    <a:lnTo>
                      <a:pt x="443" y="17"/>
                    </a:lnTo>
                    <a:lnTo>
                      <a:pt x="451" y="21"/>
                    </a:lnTo>
                    <a:lnTo>
                      <a:pt x="458" y="22"/>
                    </a:lnTo>
                    <a:lnTo>
                      <a:pt x="466" y="28"/>
                    </a:lnTo>
                    <a:lnTo>
                      <a:pt x="473" y="32"/>
                    </a:lnTo>
                    <a:lnTo>
                      <a:pt x="481" y="36"/>
                    </a:lnTo>
                    <a:lnTo>
                      <a:pt x="487" y="41"/>
                    </a:lnTo>
                    <a:lnTo>
                      <a:pt x="492" y="47"/>
                    </a:lnTo>
                    <a:lnTo>
                      <a:pt x="500" y="53"/>
                    </a:lnTo>
                    <a:lnTo>
                      <a:pt x="504" y="59"/>
                    </a:lnTo>
                    <a:lnTo>
                      <a:pt x="510" y="68"/>
                    </a:lnTo>
                    <a:lnTo>
                      <a:pt x="513" y="74"/>
                    </a:lnTo>
                    <a:lnTo>
                      <a:pt x="519" y="79"/>
                    </a:lnTo>
                    <a:lnTo>
                      <a:pt x="521" y="87"/>
                    </a:lnTo>
                    <a:lnTo>
                      <a:pt x="525" y="97"/>
                    </a:lnTo>
                    <a:lnTo>
                      <a:pt x="527" y="102"/>
                    </a:lnTo>
                    <a:lnTo>
                      <a:pt x="527" y="110"/>
                    </a:lnTo>
                    <a:lnTo>
                      <a:pt x="527" y="117"/>
                    </a:lnTo>
                    <a:lnTo>
                      <a:pt x="529" y="127"/>
                    </a:lnTo>
                    <a:lnTo>
                      <a:pt x="529" y="135"/>
                    </a:lnTo>
                    <a:lnTo>
                      <a:pt x="527" y="144"/>
                    </a:lnTo>
                    <a:lnTo>
                      <a:pt x="527" y="152"/>
                    </a:lnTo>
                    <a:lnTo>
                      <a:pt x="527" y="161"/>
                    </a:lnTo>
                    <a:lnTo>
                      <a:pt x="523" y="169"/>
                    </a:lnTo>
                    <a:lnTo>
                      <a:pt x="521" y="178"/>
                    </a:lnTo>
                    <a:lnTo>
                      <a:pt x="519" y="188"/>
                    </a:lnTo>
                    <a:lnTo>
                      <a:pt x="517" y="197"/>
                    </a:lnTo>
                    <a:lnTo>
                      <a:pt x="511" y="207"/>
                    </a:lnTo>
                    <a:lnTo>
                      <a:pt x="510" y="216"/>
                    </a:lnTo>
                    <a:lnTo>
                      <a:pt x="504" y="226"/>
                    </a:lnTo>
                    <a:lnTo>
                      <a:pt x="500" y="235"/>
                    </a:lnTo>
                    <a:lnTo>
                      <a:pt x="494" y="245"/>
                    </a:lnTo>
                    <a:lnTo>
                      <a:pt x="491" y="254"/>
                    </a:lnTo>
                    <a:lnTo>
                      <a:pt x="485" y="264"/>
                    </a:lnTo>
                    <a:lnTo>
                      <a:pt x="481" y="273"/>
                    </a:lnTo>
                    <a:lnTo>
                      <a:pt x="473" y="283"/>
                    </a:lnTo>
                    <a:lnTo>
                      <a:pt x="468" y="292"/>
                    </a:lnTo>
                    <a:lnTo>
                      <a:pt x="462" y="302"/>
                    </a:lnTo>
                    <a:lnTo>
                      <a:pt x="454" y="311"/>
                    </a:lnTo>
                    <a:lnTo>
                      <a:pt x="449" y="321"/>
                    </a:lnTo>
                    <a:lnTo>
                      <a:pt x="441" y="330"/>
                    </a:lnTo>
                    <a:lnTo>
                      <a:pt x="435" y="340"/>
                    </a:lnTo>
                    <a:lnTo>
                      <a:pt x="428" y="351"/>
                    </a:lnTo>
                    <a:lnTo>
                      <a:pt x="420" y="359"/>
                    </a:lnTo>
                    <a:lnTo>
                      <a:pt x="413" y="368"/>
                    </a:lnTo>
                    <a:lnTo>
                      <a:pt x="405" y="378"/>
                    </a:lnTo>
                    <a:lnTo>
                      <a:pt x="397" y="385"/>
                    </a:lnTo>
                    <a:lnTo>
                      <a:pt x="390" y="395"/>
                    </a:lnTo>
                    <a:lnTo>
                      <a:pt x="382" y="402"/>
                    </a:lnTo>
                    <a:lnTo>
                      <a:pt x="375" y="412"/>
                    </a:lnTo>
                    <a:lnTo>
                      <a:pt x="369" y="420"/>
                    </a:lnTo>
                    <a:lnTo>
                      <a:pt x="361" y="427"/>
                    </a:lnTo>
                    <a:lnTo>
                      <a:pt x="354" y="435"/>
                    </a:lnTo>
                    <a:lnTo>
                      <a:pt x="344" y="442"/>
                    </a:lnTo>
                    <a:lnTo>
                      <a:pt x="339" y="452"/>
                    </a:lnTo>
                    <a:lnTo>
                      <a:pt x="331" y="458"/>
                    </a:lnTo>
                    <a:lnTo>
                      <a:pt x="323" y="465"/>
                    </a:lnTo>
                    <a:lnTo>
                      <a:pt x="318" y="473"/>
                    </a:lnTo>
                    <a:lnTo>
                      <a:pt x="310" y="480"/>
                    </a:lnTo>
                    <a:lnTo>
                      <a:pt x="304" y="488"/>
                    </a:lnTo>
                    <a:lnTo>
                      <a:pt x="297" y="494"/>
                    </a:lnTo>
                    <a:lnTo>
                      <a:pt x="291" y="497"/>
                    </a:lnTo>
                    <a:lnTo>
                      <a:pt x="283" y="505"/>
                    </a:lnTo>
                    <a:lnTo>
                      <a:pt x="278" y="511"/>
                    </a:lnTo>
                    <a:lnTo>
                      <a:pt x="272" y="515"/>
                    </a:lnTo>
                    <a:lnTo>
                      <a:pt x="266" y="520"/>
                    </a:lnTo>
                    <a:lnTo>
                      <a:pt x="263" y="524"/>
                    </a:lnTo>
                    <a:lnTo>
                      <a:pt x="257" y="530"/>
                    </a:lnTo>
                    <a:lnTo>
                      <a:pt x="253" y="534"/>
                    </a:lnTo>
                    <a:lnTo>
                      <a:pt x="247" y="535"/>
                    </a:lnTo>
                    <a:lnTo>
                      <a:pt x="244" y="541"/>
                    </a:lnTo>
                    <a:lnTo>
                      <a:pt x="236" y="547"/>
                    </a:lnTo>
                    <a:lnTo>
                      <a:pt x="232" y="553"/>
                    </a:lnTo>
                    <a:lnTo>
                      <a:pt x="226" y="553"/>
                    </a:lnTo>
                    <a:lnTo>
                      <a:pt x="221" y="556"/>
                    </a:lnTo>
                    <a:lnTo>
                      <a:pt x="215" y="560"/>
                    </a:lnTo>
                    <a:lnTo>
                      <a:pt x="209" y="562"/>
                    </a:lnTo>
                    <a:lnTo>
                      <a:pt x="204" y="564"/>
                    </a:lnTo>
                    <a:lnTo>
                      <a:pt x="198" y="568"/>
                    </a:lnTo>
                    <a:lnTo>
                      <a:pt x="192" y="570"/>
                    </a:lnTo>
                    <a:lnTo>
                      <a:pt x="188" y="572"/>
                    </a:lnTo>
                    <a:lnTo>
                      <a:pt x="181" y="572"/>
                    </a:lnTo>
                    <a:lnTo>
                      <a:pt x="175" y="573"/>
                    </a:lnTo>
                    <a:lnTo>
                      <a:pt x="171" y="575"/>
                    </a:lnTo>
                    <a:lnTo>
                      <a:pt x="166" y="577"/>
                    </a:lnTo>
                    <a:lnTo>
                      <a:pt x="162" y="577"/>
                    </a:lnTo>
                    <a:lnTo>
                      <a:pt x="156" y="577"/>
                    </a:lnTo>
                    <a:lnTo>
                      <a:pt x="152" y="577"/>
                    </a:lnTo>
                    <a:lnTo>
                      <a:pt x="149" y="577"/>
                    </a:lnTo>
                    <a:lnTo>
                      <a:pt x="141" y="575"/>
                    </a:lnTo>
                    <a:lnTo>
                      <a:pt x="135" y="572"/>
                    </a:lnTo>
                    <a:lnTo>
                      <a:pt x="133" y="568"/>
                    </a:lnTo>
                    <a:lnTo>
                      <a:pt x="133" y="562"/>
                    </a:lnTo>
                    <a:lnTo>
                      <a:pt x="133" y="560"/>
                    </a:lnTo>
                    <a:lnTo>
                      <a:pt x="135" y="554"/>
                    </a:lnTo>
                    <a:lnTo>
                      <a:pt x="137" y="551"/>
                    </a:lnTo>
                    <a:lnTo>
                      <a:pt x="143" y="547"/>
                    </a:lnTo>
                    <a:lnTo>
                      <a:pt x="147" y="541"/>
                    </a:lnTo>
                    <a:lnTo>
                      <a:pt x="152" y="535"/>
                    </a:lnTo>
                    <a:lnTo>
                      <a:pt x="158" y="532"/>
                    </a:lnTo>
                    <a:lnTo>
                      <a:pt x="166" y="524"/>
                    </a:lnTo>
                    <a:lnTo>
                      <a:pt x="169" y="522"/>
                    </a:lnTo>
                    <a:lnTo>
                      <a:pt x="173" y="516"/>
                    </a:lnTo>
                    <a:lnTo>
                      <a:pt x="179" y="515"/>
                    </a:lnTo>
                    <a:lnTo>
                      <a:pt x="183" y="511"/>
                    </a:lnTo>
                    <a:lnTo>
                      <a:pt x="188" y="507"/>
                    </a:lnTo>
                    <a:lnTo>
                      <a:pt x="192" y="501"/>
                    </a:lnTo>
                    <a:lnTo>
                      <a:pt x="198" y="497"/>
                    </a:lnTo>
                    <a:lnTo>
                      <a:pt x="204" y="492"/>
                    </a:lnTo>
                    <a:lnTo>
                      <a:pt x="207" y="488"/>
                    </a:lnTo>
                    <a:lnTo>
                      <a:pt x="215" y="480"/>
                    </a:lnTo>
                    <a:lnTo>
                      <a:pt x="221" y="477"/>
                    </a:lnTo>
                    <a:lnTo>
                      <a:pt x="226" y="469"/>
                    </a:lnTo>
                    <a:lnTo>
                      <a:pt x="234" y="463"/>
                    </a:lnTo>
                    <a:lnTo>
                      <a:pt x="240" y="458"/>
                    </a:lnTo>
                    <a:lnTo>
                      <a:pt x="247" y="452"/>
                    </a:lnTo>
                    <a:lnTo>
                      <a:pt x="253" y="446"/>
                    </a:lnTo>
                    <a:lnTo>
                      <a:pt x="261" y="440"/>
                    </a:lnTo>
                    <a:lnTo>
                      <a:pt x="266" y="433"/>
                    </a:lnTo>
                    <a:lnTo>
                      <a:pt x="274" y="425"/>
                    </a:lnTo>
                    <a:lnTo>
                      <a:pt x="282" y="420"/>
                    </a:lnTo>
                    <a:lnTo>
                      <a:pt x="287" y="414"/>
                    </a:lnTo>
                    <a:lnTo>
                      <a:pt x="295" y="406"/>
                    </a:lnTo>
                    <a:lnTo>
                      <a:pt x="301" y="399"/>
                    </a:lnTo>
                    <a:lnTo>
                      <a:pt x="308" y="391"/>
                    </a:lnTo>
                    <a:lnTo>
                      <a:pt x="316" y="383"/>
                    </a:lnTo>
                    <a:lnTo>
                      <a:pt x="321" y="378"/>
                    </a:lnTo>
                    <a:lnTo>
                      <a:pt x="327" y="370"/>
                    </a:lnTo>
                    <a:lnTo>
                      <a:pt x="337" y="361"/>
                    </a:lnTo>
                    <a:lnTo>
                      <a:pt x="342" y="353"/>
                    </a:lnTo>
                    <a:lnTo>
                      <a:pt x="350" y="347"/>
                    </a:lnTo>
                    <a:lnTo>
                      <a:pt x="356" y="340"/>
                    </a:lnTo>
                    <a:lnTo>
                      <a:pt x="363" y="332"/>
                    </a:lnTo>
                    <a:lnTo>
                      <a:pt x="369" y="325"/>
                    </a:lnTo>
                    <a:lnTo>
                      <a:pt x="377" y="315"/>
                    </a:lnTo>
                    <a:lnTo>
                      <a:pt x="382" y="307"/>
                    </a:lnTo>
                    <a:lnTo>
                      <a:pt x="388" y="300"/>
                    </a:lnTo>
                    <a:lnTo>
                      <a:pt x="394" y="292"/>
                    </a:lnTo>
                    <a:lnTo>
                      <a:pt x="399" y="285"/>
                    </a:lnTo>
                    <a:lnTo>
                      <a:pt x="405" y="277"/>
                    </a:lnTo>
                    <a:lnTo>
                      <a:pt x="411" y="269"/>
                    </a:lnTo>
                    <a:lnTo>
                      <a:pt x="416" y="262"/>
                    </a:lnTo>
                    <a:lnTo>
                      <a:pt x="420" y="254"/>
                    </a:lnTo>
                    <a:lnTo>
                      <a:pt x="426" y="247"/>
                    </a:lnTo>
                    <a:lnTo>
                      <a:pt x="432" y="239"/>
                    </a:lnTo>
                    <a:lnTo>
                      <a:pt x="435" y="233"/>
                    </a:lnTo>
                    <a:lnTo>
                      <a:pt x="439" y="224"/>
                    </a:lnTo>
                    <a:lnTo>
                      <a:pt x="445" y="218"/>
                    </a:lnTo>
                    <a:lnTo>
                      <a:pt x="447" y="211"/>
                    </a:lnTo>
                    <a:lnTo>
                      <a:pt x="449" y="203"/>
                    </a:lnTo>
                    <a:lnTo>
                      <a:pt x="453" y="195"/>
                    </a:lnTo>
                    <a:lnTo>
                      <a:pt x="454" y="188"/>
                    </a:lnTo>
                    <a:lnTo>
                      <a:pt x="456" y="182"/>
                    </a:lnTo>
                    <a:lnTo>
                      <a:pt x="458" y="174"/>
                    </a:lnTo>
                    <a:lnTo>
                      <a:pt x="462" y="169"/>
                    </a:lnTo>
                    <a:lnTo>
                      <a:pt x="462" y="161"/>
                    </a:lnTo>
                    <a:lnTo>
                      <a:pt x="464" y="157"/>
                    </a:lnTo>
                    <a:lnTo>
                      <a:pt x="464" y="150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64" y="133"/>
                    </a:lnTo>
                    <a:lnTo>
                      <a:pt x="462" y="125"/>
                    </a:lnTo>
                    <a:lnTo>
                      <a:pt x="460" y="121"/>
                    </a:lnTo>
                    <a:lnTo>
                      <a:pt x="458" y="116"/>
                    </a:lnTo>
                    <a:lnTo>
                      <a:pt x="456" y="112"/>
                    </a:lnTo>
                    <a:lnTo>
                      <a:pt x="453" y="104"/>
                    </a:lnTo>
                    <a:lnTo>
                      <a:pt x="449" y="100"/>
                    </a:lnTo>
                    <a:lnTo>
                      <a:pt x="445" y="97"/>
                    </a:lnTo>
                    <a:lnTo>
                      <a:pt x="443" y="93"/>
                    </a:lnTo>
                    <a:lnTo>
                      <a:pt x="437" y="87"/>
                    </a:lnTo>
                    <a:lnTo>
                      <a:pt x="434" y="85"/>
                    </a:lnTo>
                    <a:lnTo>
                      <a:pt x="428" y="81"/>
                    </a:lnTo>
                    <a:lnTo>
                      <a:pt x="426" y="79"/>
                    </a:lnTo>
                    <a:lnTo>
                      <a:pt x="418" y="78"/>
                    </a:lnTo>
                    <a:lnTo>
                      <a:pt x="415" y="74"/>
                    </a:lnTo>
                    <a:lnTo>
                      <a:pt x="409" y="72"/>
                    </a:lnTo>
                    <a:lnTo>
                      <a:pt x="403" y="68"/>
                    </a:lnTo>
                    <a:lnTo>
                      <a:pt x="397" y="68"/>
                    </a:lnTo>
                    <a:lnTo>
                      <a:pt x="390" y="66"/>
                    </a:lnTo>
                    <a:lnTo>
                      <a:pt x="384" y="64"/>
                    </a:lnTo>
                    <a:lnTo>
                      <a:pt x="380" y="64"/>
                    </a:lnTo>
                    <a:lnTo>
                      <a:pt x="373" y="62"/>
                    </a:lnTo>
                    <a:lnTo>
                      <a:pt x="365" y="60"/>
                    </a:lnTo>
                    <a:lnTo>
                      <a:pt x="359" y="59"/>
                    </a:lnTo>
                    <a:lnTo>
                      <a:pt x="354" y="59"/>
                    </a:lnTo>
                    <a:lnTo>
                      <a:pt x="344" y="59"/>
                    </a:lnTo>
                    <a:lnTo>
                      <a:pt x="337" y="59"/>
                    </a:lnTo>
                    <a:lnTo>
                      <a:pt x="331" y="59"/>
                    </a:lnTo>
                    <a:lnTo>
                      <a:pt x="323" y="59"/>
                    </a:lnTo>
                    <a:lnTo>
                      <a:pt x="316" y="59"/>
                    </a:lnTo>
                    <a:lnTo>
                      <a:pt x="308" y="59"/>
                    </a:lnTo>
                    <a:lnTo>
                      <a:pt x="301" y="60"/>
                    </a:lnTo>
                    <a:lnTo>
                      <a:pt x="293" y="62"/>
                    </a:lnTo>
                    <a:lnTo>
                      <a:pt x="285" y="62"/>
                    </a:lnTo>
                    <a:lnTo>
                      <a:pt x="278" y="64"/>
                    </a:lnTo>
                    <a:lnTo>
                      <a:pt x="270" y="64"/>
                    </a:lnTo>
                    <a:lnTo>
                      <a:pt x="263" y="68"/>
                    </a:lnTo>
                    <a:lnTo>
                      <a:pt x="253" y="68"/>
                    </a:lnTo>
                    <a:lnTo>
                      <a:pt x="245" y="68"/>
                    </a:lnTo>
                    <a:lnTo>
                      <a:pt x="238" y="70"/>
                    </a:lnTo>
                    <a:lnTo>
                      <a:pt x="230" y="72"/>
                    </a:lnTo>
                    <a:lnTo>
                      <a:pt x="223" y="74"/>
                    </a:lnTo>
                    <a:lnTo>
                      <a:pt x="215" y="76"/>
                    </a:lnTo>
                    <a:lnTo>
                      <a:pt x="207" y="78"/>
                    </a:lnTo>
                    <a:lnTo>
                      <a:pt x="200" y="78"/>
                    </a:lnTo>
                    <a:lnTo>
                      <a:pt x="190" y="79"/>
                    </a:lnTo>
                    <a:lnTo>
                      <a:pt x="183" y="83"/>
                    </a:lnTo>
                    <a:lnTo>
                      <a:pt x="175" y="85"/>
                    </a:lnTo>
                    <a:lnTo>
                      <a:pt x="169" y="87"/>
                    </a:lnTo>
                    <a:lnTo>
                      <a:pt x="162" y="87"/>
                    </a:lnTo>
                    <a:lnTo>
                      <a:pt x="154" y="91"/>
                    </a:lnTo>
                    <a:lnTo>
                      <a:pt x="147" y="93"/>
                    </a:lnTo>
                    <a:lnTo>
                      <a:pt x="141" y="97"/>
                    </a:lnTo>
                    <a:lnTo>
                      <a:pt x="133" y="97"/>
                    </a:lnTo>
                    <a:lnTo>
                      <a:pt x="126" y="98"/>
                    </a:lnTo>
                    <a:lnTo>
                      <a:pt x="120" y="100"/>
                    </a:lnTo>
                    <a:lnTo>
                      <a:pt x="114" y="102"/>
                    </a:lnTo>
                    <a:lnTo>
                      <a:pt x="107" y="104"/>
                    </a:lnTo>
                    <a:lnTo>
                      <a:pt x="101" y="106"/>
                    </a:lnTo>
                    <a:lnTo>
                      <a:pt x="95" y="108"/>
                    </a:lnTo>
                    <a:lnTo>
                      <a:pt x="90" y="110"/>
                    </a:lnTo>
                    <a:lnTo>
                      <a:pt x="84" y="112"/>
                    </a:lnTo>
                    <a:lnTo>
                      <a:pt x="78" y="114"/>
                    </a:lnTo>
                    <a:lnTo>
                      <a:pt x="73" y="114"/>
                    </a:lnTo>
                    <a:lnTo>
                      <a:pt x="69" y="117"/>
                    </a:lnTo>
                    <a:lnTo>
                      <a:pt x="61" y="121"/>
                    </a:lnTo>
                    <a:lnTo>
                      <a:pt x="54" y="123"/>
                    </a:lnTo>
                    <a:lnTo>
                      <a:pt x="46" y="125"/>
                    </a:lnTo>
                    <a:lnTo>
                      <a:pt x="40" y="127"/>
                    </a:lnTo>
                    <a:lnTo>
                      <a:pt x="35" y="129"/>
                    </a:lnTo>
                    <a:lnTo>
                      <a:pt x="29" y="131"/>
                    </a:lnTo>
                    <a:lnTo>
                      <a:pt x="23" y="131"/>
                    </a:lnTo>
                    <a:lnTo>
                      <a:pt x="19" y="131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8" y="125"/>
                    </a:lnTo>
                    <a:lnTo>
                      <a:pt x="4" y="123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8" y="87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235325" y="5256213"/>
                <a:ext cx="820738" cy="747712"/>
              </a:xfrm>
              <a:custGeom>
                <a:avLst/>
                <a:gdLst>
                  <a:gd name="T0" fmla="*/ 214 w 613"/>
                  <a:gd name="T1" fmla="*/ 50 h 561"/>
                  <a:gd name="T2" fmla="*/ 190 w 613"/>
                  <a:gd name="T3" fmla="*/ 71 h 561"/>
                  <a:gd name="T4" fmla="*/ 161 w 613"/>
                  <a:gd name="T5" fmla="*/ 103 h 561"/>
                  <a:gd name="T6" fmla="*/ 129 w 613"/>
                  <a:gd name="T7" fmla="*/ 137 h 561"/>
                  <a:gd name="T8" fmla="*/ 96 w 613"/>
                  <a:gd name="T9" fmla="*/ 179 h 561"/>
                  <a:gd name="T10" fmla="*/ 68 w 613"/>
                  <a:gd name="T11" fmla="*/ 223 h 561"/>
                  <a:gd name="T12" fmla="*/ 41 w 613"/>
                  <a:gd name="T13" fmla="*/ 270 h 561"/>
                  <a:gd name="T14" fmla="*/ 19 w 613"/>
                  <a:gd name="T15" fmla="*/ 316 h 561"/>
                  <a:gd name="T16" fmla="*/ 3 w 613"/>
                  <a:gd name="T17" fmla="*/ 361 h 561"/>
                  <a:gd name="T18" fmla="*/ 0 w 613"/>
                  <a:gd name="T19" fmla="*/ 407 h 561"/>
                  <a:gd name="T20" fmla="*/ 5 w 613"/>
                  <a:gd name="T21" fmla="*/ 451 h 561"/>
                  <a:gd name="T22" fmla="*/ 24 w 613"/>
                  <a:gd name="T23" fmla="*/ 489 h 561"/>
                  <a:gd name="T24" fmla="*/ 58 w 613"/>
                  <a:gd name="T25" fmla="*/ 525 h 561"/>
                  <a:gd name="T26" fmla="*/ 102 w 613"/>
                  <a:gd name="T27" fmla="*/ 548 h 561"/>
                  <a:gd name="T28" fmla="*/ 150 w 613"/>
                  <a:gd name="T29" fmla="*/ 559 h 561"/>
                  <a:gd name="T30" fmla="*/ 205 w 613"/>
                  <a:gd name="T31" fmla="*/ 561 h 561"/>
                  <a:gd name="T32" fmla="*/ 264 w 613"/>
                  <a:gd name="T33" fmla="*/ 555 h 561"/>
                  <a:gd name="T34" fmla="*/ 323 w 613"/>
                  <a:gd name="T35" fmla="*/ 544 h 561"/>
                  <a:gd name="T36" fmla="*/ 381 w 613"/>
                  <a:gd name="T37" fmla="*/ 525 h 561"/>
                  <a:gd name="T38" fmla="*/ 437 w 613"/>
                  <a:gd name="T39" fmla="*/ 504 h 561"/>
                  <a:gd name="T40" fmla="*/ 488 w 613"/>
                  <a:gd name="T41" fmla="*/ 479 h 561"/>
                  <a:gd name="T42" fmla="*/ 533 w 613"/>
                  <a:gd name="T43" fmla="*/ 455 h 561"/>
                  <a:gd name="T44" fmla="*/ 570 w 613"/>
                  <a:gd name="T45" fmla="*/ 430 h 561"/>
                  <a:gd name="T46" fmla="*/ 596 w 613"/>
                  <a:gd name="T47" fmla="*/ 407 h 561"/>
                  <a:gd name="T48" fmla="*/ 613 w 613"/>
                  <a:gd name="T49" fmla="*/ 384 h 561"/>
                  <a:gd name="T50" fmla="*/ 602 w 613"/>
                  <a:gd name="T51" fmla="*/ 367 h 561"/>
                  <a:gd name="T52" fmla="*/ 577 w 613"/>
                  <a:gd name="T53" fmla="*/ 369 h 561"/>
                  <a:gd name="T54" fmla="*/ 554 w 613"/>
                  <a:gd name="T55" fmla="*/ 379 h 561"/>
                  <a:gd name="T56" fmla="*/ 530 w 613"/>
                  <a:gd name="T57" fmla="*/ 388 h 561"/>
                  <a:gd name="T58" fmla="*/ 499 w 613"/>
                  <a:gd name="T59" fmla="*/ 403 h 561"/>
                  <a:gd name="T60" fmla="*/ 467 w 613"/>
                  <a:gd name="T61" fmla="*/ 417 h 561"/>
                  <a:gd name="T62" fmla="*/ 433 w 613"/>
                  <a:gd name="T63" fmla="*/ 434 h 561"/>
                  <a:gd name="T64" fmla="*/ 397 w 613"/>
                  <a:gd name="T65" fmla="*/ 451 h 561"/>
                  <a:gd name="T66" fmla="*/ 361 w 613"/>
                  <a:gd name="T67" fmla="*/ 466 h 561"/>
                  <a:gd name="T68" fmla="*/ 323 w 613"/>
                  <a:gd name="T69" fmla="*/ 479 h 561"/>
                  <a:gd name="T70" fmla="*/ 286 w 613"/>
                  <a:gd name="T71" fmla="*/ 493 h 561"/>
                  <a:gd name="T72" fmla="*/ 250 w 613"/>
                  <a:gd name="T73" fmla="*/ 500 h 561"/>
                  <a:gd name="T74" fmla="*/ 216 w 613"/>
                  <a:gd name="T75" fmla="*/ 504 h 561"/>
                  <a:gd name="T76" fmla="*/ 186 w 613"/>
                  <a:gd name="T77" fmla="*/ 504 h 561"/>
                  <a:gd name="T78" fmla="*/ 157 w 613"/>
                  <a:gd name="T79" fmla="*/ 498 h 561"/>
                  <a:gd name="T80" fmla="*/ 133 w 613"/>
                  <a:gd name="T81" fmla="*/ 491 h 561"/>
                  <a:gd name="T82" fmla="*/ 108 w 613"/>
                  <a:gd name="T83" fmla="*/ 479 h 561"/>
                  <a:gd name="T84" fmla="*/ 77 w 613"/>
                  <a:gd name="T85" fmla="*/ 445 h 561"/>
                  <a:gd name="T86" fmla="*/ 66 w 613"/>
                  <a:gd name="T87" fmla="*/ 417 h 561"/>
                  <a:gd name="T88" fmla="*/ 62 w 613"/>
                  <a:gd name="T89" fmla="*/ 394 h 561"/>
                  <a:gd name="T90" fmla="*/ 62 w 613"/>
                  <a:gd name="T91" fmla="*/ 367 h 561"/>
                  <a:gd name="T92" fmla="*/ 70 w 613"/>
                  <a:gd name="T93" fmla="*/ 341 h 561"/>
                  <a:gd name="T94" fmla="*/ 83 w 613"/>
                  <a:gd name="T95" fmla="*/ 312 h 561"/>
                  <a:gd name="T96" fmla="*/ 98 w 613"/>
                  <a:gd name="T97" fmla="*/ 284 h 561"/>
                  <a:gd name="T98" fmla="*/ 115 w 613"/>
                  <a:gd name="T99" fmla="*/ 253 h 561"/>
                  <a:gd name="T100" fmla="*/ 134 w 613"/>
                  <a:gd name="T101" fmla="*/ 225 h 561"/>
                  <a:gd name="T102" fmla="*/ 157 w 613"/>
                  <a:gd name="T103" fmla="*/ 198 h 561"/>
                  <a:gd name="T104" fmla="*/ 178 w 613"/>
                  <a:gd name="T105" fmla="*/ 171 h 561"/>
                  <a:gd name="T106" fmla="*/ 201 w 613"/>
                  <a:gd name="T107" fmla="*/ 147 h 561"/>
                  <a:gd name="T108" fmla="*/ 224 w 613"/>
                  <a:gd name="T109" fmla="*/ 124 h 561"/>
                  <a:gd name="T110" fmla="*/ 245 w 613"/>
                  <a:gd name="T111" fmla="*/ 103 h 561"/>
                  <a:gd name="T112" fmla="*/ 277 w 613"/>
                  <a:gd name="T113" fmla="*/ 71 h 561"/>
                  <a:gd name="T114" fmla="*/ 305 w 613"/>
                  <a:gd name="T115" fmla="*/ 48 h 561"/>
                  <a:gd name="T116" fmla="*/ 323 w 613"/>
                  <a:gd name="T117" fmla="*/ 21 h 561"/>
                  <a:gd name="T118" fmla="*/ 315 w 613"/>
                  <a:gd name="T119" fmla="*/ 2 h 561"/>
                  <a:gd name="T120" fmla="*/ 290 w 613"/>
                  <a:gd name="T121" fmla="*/ 4 h 561"/>
                  <a:gd name="T122" fmla="*/ 260 w 613"/>
                  <a:gd name="T123" fmla="*/ 16 h 5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3"/>
                  <a:gd name="T187" fmla="*/ 0 h 561"/>
                  <a:gd name="T188" fmla="*/ 613 w 613"/>
                  <a:gd name="T189" fmla="*/ 561 h 5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3" h="561">
                    <a:moveTo>
                      <a:pt x="239" y="33"/>
                    </a:moveTo>
                    <a:lnTo>
                      <a:pt x="231" y="37"/>
                    </a:lnTo>
                    <a:lnTo>
                      <a:pt x="224" y="42"/>
                    </a:lnTo>
                    <a:lnTo>
                      <a:pt x="220" y="44"/>
                    </a:lnTo>
                    <a:lnTo>
                      <a:pt x="214" y="50"/>
                    </a:lnTo>
                    <a:lnTo>
                      <a:pt x="210" y="54"/>
                    </a:lnTo>
                    <a:lnTo>
                      <a:pt x="205" y="59"/>
                    </a:lnTo>
                    <a:lnTo>
                      <a:pt x="201" y="63"/>
                    </a:lnTo>
                    <a:lnTo>
                      <a:pt x="195" y="69"/>
                    </a:lnTo>
                    <a:lnTo>
                      <a:pt x="190" y="71"/>
                    </a:lnTo>
                    <a:lnTo>
                      <a:pt x="186" y="78"/>
                    </a:lnTo>
                    <a:lnTo>
                      <a:pt x="178" y="84"/>
                    </a:lnTo>
                    <a:lnTo>
                      <a:pt x="174" y="90"/>
                    </a:lnTo>
                    <a:lnTo>
                      <a:pt x="169" y="95"/>
                    </a:lnTo>
                    <a:lnTo>
                      <a:pt x="161" y="103"/>
                    </a:lnTo>
                    <a:lnTo>
                      <a:pt x="155" y="109"/>
                    </a:lnTo>
                    <a:lnTo>
                      <a:pt x="150" y="116"/>
                    </a:lnTo>
                    <a:lnTo>
                      <a:pt x="142" y="124"/>
                    </a:lnTo>
                    <a:lnTo>
                      <a:pt x="136" y="132"/>
                    </a:lnTo>
                    <a:lnTo>
                      <a:pt x="129" y="137"/>
                    </a:lnTo>
                    <a:lnTo>
                      <a:pt x="123" y="147"/>
                    </a:lnTo>
                    <a:lnTo>
                      <a:pt x="117" y="154"/>
                    </a:lnTo>
                    <a:lnTo>
                      <a:pt x="112" y="162"/>
                    </a:lnTo>
                    <a:lnTo>
                      <a:pt x="104" y="170"/>
                    </a:lnTo>
                    <a:lnTo>
                      <a:pt x="96" y="179"/>
                    </a:lnTo>
                    <a:lnTo>
                      <a:pt x="91" y="187"/>
                    </a:lnTo>
                    <a:lnTo>
                      <a:pt x="87" y="196"/>
                    </a:lnTo>
                    <a:lnTo>
                      <a:pt x="77" y="206"/>
                    </a:lnTo>
                    <a:lnTo>
                      <a:pt x="74" y="213"/>
                    </a:lnTo>
                    <a:lnTo>
                      <a:pt x="68" y="223"/>
                    </a:lnTo>
                    <a:lnTo>
                      <a:pt x="62" y="232"/>
                    </a:lnTo>
                    <a:lnTo>
                      <a:pt x="57" y="242"/>
                    </a:lnTo>
                    <a:lnTo>
                      <a:pt x="51" y="251"/>
                    </a:lnTo>
                    <a:lnTo>
                      <a:pt x="45" y="261"/>
                    </a:lnTo>
                    <a:lnTo>
                      <a:pt x="41" y="270"/>
                    </a:lnTo>
                    <a:lnTo>
                      <a:pt x="36" y="278"/>
                    </a:lnTo>
                    <a:lnTo>
                      <a:pt x="32" y="287"/>
                    </a:lnTo>
                    <a:lnTo>
                      <a:pt x="26" y="297"/>
                    </a:lnTo>
                    <a:lnTo>
                      <a:pt x="22" y="306"/>
                    </a:lnTo>
                    <a:lnTo>
                      <a:pt x="19" y="316"/>
                    </a:lnTo>
                    <a:lnTo>
                      <a:pt x="15" y="323"/>
                    </a:lnTo>
                    <a:lnTo>
                      <a:pt x="13" y="333"/>
                    </a:lnTo>
                    <a:lnTo>
                      <a:pt x="9" y="342"/>
                    </a:lnTo>
                    <a:lnTo>
                      <a:pt x="5" y="352"/>
                    </a:lnTo>
                    <a:lnTo>
                      <a:pt x="3" y="361"/>
                    </a:lnTo>
                    <a:lnTo>
                      <a:pt x="3" y="371"/>
                    </a:lnTo>
                    <a:lnTo>
                      <a:pt x="3" y="380"/>
                    </a:lnTo>
                    <a:lnTo>
                      <a:pt x="0" y="388"/>
                    </a:lnTo>
                    <a:lnTo>
                      <a:pt x="0" y="398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4"/>
                    </a:lnTo>
                    <a:lnTo>
                      <a:pt x="3" y="434"/>
                    </a:lnTo>
                    <a:lnTo>
                      <a:pt x="3" y="443"/>
                    </a:lnTo>
                    <a:lnTo>
                      <a:pt x="5" y="451"/>
                    </a:lnTo>
                    <a:lnTo>
                      <a:pt x="9" y="458"/>
                    </a:lnTo>
                    <a:lnTo>
                      <a:pt x="13" y="466"/>
                    </a:lnTo>
                    <a:lnTo>
                      <a:pt x="15" y="474"/>
                    </a:lnTo>
                    <a:lnTo>
                      <a:pt x="20" y="483"/>
                    </a:lnTo>
                    <a:lnTo>
                      <a:pt x="24" y="489"/>
                    </a:lnTo>
                    <a:lnTo>
                      <a:pt x="32" y="498"/>
                    </a:lnTo>
                    <a:lnTo>
                      <a:pt x="38" y="504"/>
                    </a:lnTo>
                    <a:lnTo>
                      <a:pt x="45" y="512"/>
                    </a:lnTo>
                    <a:lnTo>
                      <a:pt x="51" y="517"/>
                    </a:lnTo>
                    <a:lnTo>
                      <a:pt x="58" y="525"/>
                    </a:lnTo>
                    <a:lnTo>
                      <a:pt x="66" y="529"/>
                    </a:lnTo>
                    <a:lnTo>
                      <a:pt x="76" y="534"/>
                    </a:lnTo>
                    <a:lnTo>
                      <a:pt x="83" y="538"/>
                    </a:lnTo>
                    <a:lnTo>
                      <a:pt x="93" y="544"/>
                    </a:lnTo>
                    <a:lnTo>
                      <a:pt x="102" y="548"/>
                    </a:lnTo>
                    <a:lnTo>
                      <a:pt x="112" y="551"/>
                    </a:lnTo>
                    <a:lnTo>
                      <a:pt x="121" y="553"/>
                    </a:lnTo>
                    <a:lnTo>
                      <a:pt x="131" y="555"/>
                    </a:lnTo>
                    <a:lnTo>
                      <a:pt x="140" y="557"/>
                    </a:lnTo>
                    <a:lnTo>
                      <a:pt x="150" y="559"/>
                    </a:lnTo>
                    <a:lnTo>
                      <a:pt x="161" y="561"/>
                    </a:lnTo>
                    <a:lnTo>
                      <a:pt x="172" y="561"/>
                    </a:lnTo>
                    <a:lnTo>
                      <a:pt x="184" y="561"/>
                    </a:lnTo>
                    <a:lnTo>
                      <a:pt x="195" y="561"/>
                    </a:lnTo>
                    <a:lnTo>
                      <a:pt x="205" y="561"/>
                    </a:lnTo>
                    <a:lnTo>
                      <a:pt x="216" y="561"/>
                    </a:lnTo>
                    <a:lnTo>
                      <a:pt x="229" y="561"/>
                    </a:lnTo>
                    <a:lnTo>
                      <a:pt x="241" y="559"/>
                    </a:lnTo>
                    <a:lnTo>
                      <a:pt x="252" y="557"/>
                    </a:lnTo>
                    <a:lnTo>
                      <a:pt x="264" y="555"/>
                    </a:lnTo>
                    <a:lnTo>
                      <a:pt x="275" y="553"/>
                    </a:lnTo>
                    <a:lnTo>
                      <a:pt x="286" y="551"/>
                    </a:lnTo>
                    <a:lnTo>
                      <a:pt x="300" y="550"/>
                    </a:lnTo>
                    <a:lnTo>
                      <a:pt x="311" y="546"/>
                    </a:lnTo>
                    <a:lnTo>
                      <a:pt x="323" y="544"/>
                    </a:lnTo>
                    <a:lnTo>
                      <a:pt x="334" y="540"/>
                    </a:lnTo>
                    <a:lnTo>
                      <a:pt x="345" y="536"/>
                    </a:lnTo>
                    <a:lnTo>
                      <a:pt x="359" y="534"/>
                    </a:lnTo>
                    <a:lnTo>
                      <a:pt x="368" y="529"/>
                    </a:lnTo>
                    <a:lnTo>
                      <a:pt x="381" y="525"/>
                    </a:lnTo>
                    <a:lnTo>
                      <a:pt x="393" y="521"/>
                    </a:lnTo>
                    <a:lnTo>
                      <a:pt x="404" y="515"/>
                    </a:lnTo>
                    <a:lnTo>
                      <a:pt x="414" y="512"/>
                    </a:lnTo>
                    <a:lnTo>
                      <a:pt x="425" y="508"/>
                    </a:lnTo>
                    <a:lnTo>
                      <a:pt x="437" y="504"/>
                    </a:lnTo>
                    <a:lnTo>
                      <a:pt x="446" y="498"/>
                    </a:lnTo>
                    <a:lnTo>
                      <a:pt x="457" y="494"/>
                    </a:lnTo>
                    <a:lnTo>
                      <a:pt x="469" y="489"/>
                    </a:lnTo>
                    <a:lnTo>
                      <a:pt x="478" y="485"/>
                    </a:lnTo>
                    <a:lnTo>
                      <a:pt x="488" y="479"/>
                    </a:lnTo>
                    <a:lnTo>
                      <a:pt x="497" y="474"/>
                    </a:lnTo>
                    <a:lnTo>
                      <a:pt x="507" y="470"/>
                    </a:lnTo>
                    <a:lnTo>
                      <a:pt x="514" y="464"/>
                    </a:lnTo>
                    <a:lnTo>
                      <a:pt x="524" y="460"/>
                    </a:lnTo>
                    <a:lnTo>
                      <a:pt x="533" y="455"/>
                    </a:lnTo>
                    <a:lnTo>
                      <a:pt x="541" y="451"/>
                    </a:lnTo>
                    <a:lnTo>
                      <a:pt x="549" y="445"/>
                    </a:lnTo>
                    <a:lnTo>
                      <a:pt x="554" y="441"/>
                    </a:lnTo>
                    <a:lnTo>
                      <a:pt x="562" y="434"/>
                    </a:lnTo>
                    <a:lnTo>
                      <a:pt x="570" y="430"/>
                    </a:lnTo>
                    <a:lnTo>
                      <a:pt x="575" y="424"/>
                    </a:lnTo>
                    <a:lnTo>
                      <a:pt x="579" y="420"/>
                    </a:lnTo>
                    <a:lnTo>
                      <a:pt x="587" y="417"/>
                    </a:lnTo>
                    <a:lnTo>
                      <a:pt x="590" y="413"/>
                    </a:lnTo>
                    <a:lnTo>
                      <a:pt x="596" y="407"/>
                    </a:lnTo>
                    <a:lnTo>
                      <a:pt x="598" y="405"/>
                    </a:lnTo>
                    <a:lnTo>
                      <a:pt x="602" y="399"/>
                    </a:lnTo>
                    <a:lnTo>
                      <a:pt x="606" y="398"/>
                    </a:lnTo>
                    <a:lnTo>
                      <a:pt x="609" y="390"/>
                    </a:lnTo>
                    <a:lnTo>
                      <a:pt x="613" y="384"/>
                    </a:lnTo>
                    <a:lnTo>
                      <a:pt x="611" y="379"/>
                    </a:lnTo>
                    <a:lnTo>
                      <a:pt x="611" y="375"/>
                    </a:lnTo>
                    <a:lnTo>
                      <a:pt x="608" y="369"/>
                    </a:lnTo>
                    <a:lnTo>
                      <a:pt x="606" y="369"/>
                    </a:lnTo>
                    <a:lnTo>
                      <a:pt x="602" y="367"/>
                    </a:lnTo>
                    <a:lnTo>
                      <a:pt x="596" y="367"/>
                    </a:lnTo>
                    <a:lnTo>
                      <a:pt x="590" y="367"/>
                    </a:lnTo>
                    <a:lnTo>
                      <a:pt x="585" y="369"/>
                    </a:lnTo>
                    <a:lnTo>
                      <a:pt x="579" y="369"/>
                    </a:lnTo>
                    <a:lnTo>
                      <a:pt x="577" y="369"/>
                    </a:lnTo>
                    <a:lnTo>
                      <a:pt x="571" y="371"/>
                    </a:lnTo>
                    <a:lnTo>
                      <a:pt x="570" y="373"/>
                    </a:lnTo>
                    <a:lnTo>
                      <a:pt x="564" y="375"/>
                    </a:lnTo>
                    <a:lnTo>
                      <a:pt x="560" y="377"/>
                    </a:lnTo>
                    <a:lnTo>
                      <a:pt x="554" y="379"/>
                    </a:lnTo>
                    <a:lnTo>
                      <a:pt x="551" y="380"/>
                    </a:lnTo>
                    <a:lnTo>
                      <a:pt x="545" y="382"/>
                    </a:lnTo>
                    <a:lnTo>
                      <a:pt x="539" y="384"/>
                    </a:lnTo>
                    <a:lnTo>
                      <a:pt x="533" y="388"/>
                    </a:lnTo>
                    <a:lnTo>
                      <a:pt x="530" y="388"/>
                    </a:lnTo>
                    <a:lnTo>
                      <a:pt x="524" y="392"/>
                    </a:lnTo>
                    <a:lnTo>
                      <a:pt x="516" y="394"/>
                    </a:lnTo>
                    <a:lnTo>
                      <a:pt x="513" y="398"/>
                    </a:lnTo>
                    <a:lnTo>
                      <a:pt x="505" y="399"/>
                    </a:lnTo>
                    <a:lnTo>
                      <a:pt x="499" y="403"/>
                    </a:lnTo>
                    <a:lnTo>
                      <a:pt x="494" y="405"/>
                    </a:lnTo>
                    <a:lnTo>
                      <a:pt x="488" y="407"/>
                    </a:lnTo>
                    <a:lnTo>
                      <a:pt x="480" y="411"/>
                    </a:lnTo>
                    <a:lnTo>
                      <a:pt x="473" y="415"/>
                    </a:lnTo>
                    <a:lnTo>
                      <a:pt x="467" y="417"/>
                    </a:lnTo>
                    <a:lnTo>
                      <a:pt x="459" y="420"/>
                    </a:lnTo>
                    <a:lnTo>
                      <a:pt x="452" y="424"/>
                    </a:lnTo>
                    <a:lnTo>
                      <a:pt x="444" y="426"/>
                    </a:lnTo>
                    <a:lnTo>
                      <a:pt x="438" y="430"/>
                    </a:lnTo>
                    <a:lnTo>
                      <a:pt x="433" y="434"/>
                    </a:lnTo>
                    <a:lnTo>
                      <a:pt x="423" y="437"/>
                    </a:lnTo>
                    <a:lnTo>
                      <a:pt x="418" y="439"/>
                    </a:lnTo>
                    <a:lnTo>
                      <a:pt x="410" y="443"/>
                    </a:lnTo>
                    <a:lnTo>
                      <a:pt x="404" y="447"/>
                    </a:lnTo>
                    <a:lnTo>
                      <a:pt x="397" y="451"/>
                    </a:lnTo>
                    <a:lnTo>
                      <a:pt x="387" y="453"/>
                    </a:lnTo>
                    <a:lnTo>
                      <a:pt x="381" y="456"/>
                    </a:lnTo>
                    <a:lnTo>
                      <a:pt x="374" y="460"/>
                    </a:lnTo>
                    <a:lnTo>
                      <a:pt x="368" y="462"/>
                    </a:lnTo>
                    <a:lnTo>
                      <a:pt x="361" y="466"/>
                    </a:lnTo>
                    <a:lnTo>
                      <a:pt x="351" y="470"/>
                    </a:lnTo>
                    <a:lnTo>
                      <a:pt x="343" y="472"/>
                    </a:lnTo>
                    <a:lnTo>
                      <a:pt x="338" y="475"/>
                    </a:lnTo>
                    <a:lnTo>
                      <a:pt x="330" y="477"/>
                    </a:lnTo>
                    <a:lnTo>
                      <a:pt x="323" y="479"/>
                    </a:lnTo>
                    <a:lnTo>
                      <a:pt x="315" y="483"/>
                    </a:lnTo>
                    <a:lnTo>
                      <a:pt x="307" y="487"/>
                    </a:lnTo>
                    <a:lnTo>
                      <a:pt x="300" y="489"/>
                    </a:lnTo>
                    <a:lnTo>
                      <a:pt x="294" y="491"/>
                    </a:lnTo>
                    <a:lnTo>
                      <a:pt x="286" y="493"/>
                    </a:lnTo>
                    <a:lnTo>
                      <a:pt x="279" y="496"/>
                    </a:lnTo>
                    <a:lnTo>
                      <a:pt x="271" y="496"/>
                    </a:lnTo>
                    <a:lnTo>
                      <a:pt x="264" y="498"/>
                    </a:lnTo>
                    <a:lnTo>
                      <a:pt x="258" y="498"/>
                    </a:lnTo>
                    <a:lnTo>
                      <a:pt x="250" y="500"/>
                    </a:lnTo>
                    <a:lnTo>
                      <a:pt x="243" y="500"/>
                    </a:lnTo>
                    <a:lnTo>
                      <a:pt x="237" y="502"/>
                    </a:lnTo>
                    <a:lnTo>
                      <a:pt x="229" y="502"/>
                    </a:lnTo>
                    <a:lnTo>
                      <a:pt x="224" y="504"/>
                    </a:lnTo>
                    <a:lnTo>
                      <a:pt x="216" y="504"/>
                    </a:lnTo>
                    <a:lnTo>
                      <a:pt x="210" y="504"/>
                    </a:lnTo>
                    <a:lnTo>
                      <a:pt x="205" y="504"/>
                    </a:lnTo>
                    <a:lnTo>
                      <a:pt x="197" y="504"/>
                    </a:lnTo>
                    <a:lnTo>
                      <a:pt x="191" y="504"/>
                    </a:lnTo>
                    <a:lnTo>
                      <a:pt x="186" y="504"/>
                    </a:lnTo>
                    <a:lnTo>
                      <a:pt x="180" y="502"/>
                    </a:lnTo>
                    <a:lnTo>
                      <a:pt x="176" y="502"/>
                    </a:lnTo>
                    <a:lnTo>
                      <a:pt x="169" y="500"/>
                    </a:lnTo>
                    <a:lnTo>
                      <a:pt x="163" y="500"/>
                    </a:lnTo>
                    <a:lnTo>
                      <a:pt x="157" y="498"/>
                    </a:lnTo>
                    <a:lnTo>
                      <a:pt x="152" y="498"/>
                    </a:lnTo>
                    <a:lnTo>
                      <a:pt x="148" y="496"/>
                    </a:lnTo>
                    <a:lnTo>
                      <a:pt x="142" y="496"/>
                    </a:lnTo>
                    <a:lnTo>
                      <a:pt x="138" y="493"/>
                    </a:lnTo>
                    <a:lnTo>
                      <a:pt x="133" y="491"/>
                    </a:lnTo>
                    <a:lnTo>
                      <a:pt x="129" y="489"/>
                    </a:lnTo>
                    <a:lnTo>
                      <a:pt x="123" y="489"/>
                    </a:lnTo>
                    <a:lnTo>
                      <a:pt x="119" y="485"/>
                    </a:lnTo>
                    <a:lnTo>
                      <a:pt x="115" y="483"/>
                    </a:lnTo>
                    <a:lnTo>
                      <a:pt x="108" y="479"/>
                    </a:lnTo>
                    <a:lnTo>
                      <a:pt x="100" y="474"/>
                    </a:lnTo>
                    <a:lnTo>
                      <a:pt x="95" y="466"/>
                    </a:lnTo>
                    <a:lnTo>
                      <a:pt x="87" y="460"/>
                    </a:lnTo>
                    <a:lnTo>
                      <a:pt x="81" y="453"/>
                    </a:lnTo>
                    <a:lnTo>
                      <a:pt x="77" y="445"/>
                    </a:lnTo>
                    <a:lnTo>
                      <a:pt x="72" y="437"/>
                    </a:lnTo>
                    <a:lnTo>
                      <a:pt x="68" y="430"/>
                    </a:lnTo>
                    <a:lnTo>
                      <a:pt x="68" y="424"/>
                    </a:lnTo>
                    <a:lnTo>
                      <a:pt x="66" y="420"/>
                    </a:lnTo>
                    <a:lnTo>
                      <a:pt x="66" y="417"/>
                    </a:lnTo>
                    <a:lnTo>
                      <a:pt x="66" y="413"/>
                    </a:lnTo>
                    <a:lnTo>
                      <a:pt x="62" y="407"/>
                    </a:lnTo>
                    <a:lnTo>
                      <a:pt x="62" y="403"/>
                    </a:lnTo>
                    <a:lnTo>
                      <a:pt x="62" y="398"/>
                    </a:lnTo>
                    <a:lnTo>
                      <a:pt x="62" y="394"/>
                    </a:lnTo>
                    <a:lnTo>
                      <a:pt x="60" y="388"/>
                    </a:lnTo>
                    <a:lnTo>
                      <a:pt x="60" y="382"/>
                    </a:lnTo>
                    <a:lnTo>
                      <a:pt x="62" y="379"/>
                    </a:lnTo>
                    <a:lnTo>
                      <a:pt x="62" y="373"/>
                    </a:lnTo>
                    <a:lnTo>
                      <a:pt x="62" y="367"/>
                    </a:lnTo>
                    <a:lnTo>
                      <a:pt x="66" y="361"/>
                    </a:lnTo>
                    <a:lnTo>
                      <a:pt x="66" y="356"/>
                    </a:lnTo>
                    <a:lnTo>
                      <a:pt x="68" y="352"/>
                    </a:lnTo>
                    <a:lnTo>
                      <a:pt x="68" y="344"/>
                    </a:lnTo>
                    <a:lnTo>
                      <a:pt x="70" y="341"/>
                    </a:lnTo>
                    <a:lnTo>
                      <a:pt x="74" y="333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18"/>
                    </a:lnTo>
                    <a:lnTo>
                      <a:pt x="83" y="312"/>
                    </a:lnTo>
                    <a:lnTo>
                      <a:pt x="87" y="306"/>
                    </a:lnTo>
                    <a:lnTo>
                      <a:pt x="87" y="299"/>
                    </a:lnTo>
                    <a:lnTo>
                      <a:pt x="91" y="295"/>
                    </a:lnTo>
                    <a:lnTo>
                      <a:pt x="95" y="287"/>
                    </a:lnTo>
                    <a:lnTo>
                      <a:pt x="98" y="284"/>
                    </a:lnTo>
                    <a:lnTo>
                      <a:pt x="100" y="278"/>
                    </a:lnTo>
                    <a:lnTo>
                      <a:pt x="104" y="272"/>
                    </a:lnTo>
                    <a:lnTo>
                      <a:pt x="108" y="266"/>
                    </a:lnTo>
                    <a:lnTo>
                      <a:pt x="112" y="261"/>
                    </a:lnTo>
                    <a:lnTo>
                      <a:pt x="115" y="253"/>
                    </a:lnTo>
                    <a:lnTo>
                      <a:pt x="119" y="249"/>
                    </a:lnTo>
                    <a:lnTo>
                      <a:pt x="123" y="242"/>
                    </a:lnTo>
                    <a:lnTo>
                      <a:pt x="129" y="238"/>
                    </a:lnTo>
                    <a:lnTo>
                      <a:pt x="133" y="232"/>
                    </a:lnTo>
                    <a:lnTo>
                      <a:pt x="134" y="225"/>
                    </a:lnTo>
                    <a:lnTo>
                      <a:pt x="140" y="219"/>
                    </a:lnTo>
                    <a:lnTo>
                      <a:pt x="144" y="215"/>
                    </a:lnTo>
                    <a:lnTo>
                      <a:pt x="148" y="208"/>
                    </a:lnTo>
                    <a:lnTo>
                      <a:pt x="152" y="204"/>
                    </a:lnTo>
                    <a:lnTo>
                      <a:pt x="157" y="198"/>
                    </a:lnTo>
                    <a:lnTo>
                      <a:pt x="161" y="194"/>
                    </a:lnTo>
                    <a:lnTo>
                      <a:pt x="165" y="187"/>
                    </a:lnTo>
                    <a:lnTo>
                      <a:pt x="169" y="183"/>
                    </a:lnTo>
                    <a:lnTo>
                      <a:pt x="174" y="177"/>
                    </a:lnTo>
                    <a:lnTo>
                      <a:pt x="178" y="171"/>
                    </a:lnTo>
                    <a:lnTo>
                      <a:pt x="184" y="168"/>
                    </a:lnTo>
                    <a:lnTo>
                      <a:pt x="188" y="162"/>
                    </a:lnTo>
                    <a:lnTo>
                      <a:pt x="193" y="158"/>
                    </a:lnTo>
                    <a:lnTo>
                      <a:pt x="197" y="152"/>
                    </a:lnTo>
                    <a:lnTo>
                      <a:pt x="201" y="147"/>
                    </a:lnTo>
                    <a:lnTo>
                      <a:pt x="205" y="141"/>
                    </a:lnTo>
                    <a:lnTo>
                      <a:pt x="210" y="137"/>
                    </a:lnTo>
                    <a:lnTo>
                      <a:pt x="214" y="133"/>
                    </a:lnTo>
                    <a:lnTo>
                      <a:pt x="218" y="130"/>
                    </a:lnTo>
                    <a:lnTo>
                      <a:pt x="224" y="124"/>
                    </a:lnTo>
                    <a:lnTo>
                      <a:pt x="228" y="120"/>
                    </a:lnTo>
                    <a:lnTo>
                      <a:pt x="231" y="114"/>
                    </a:lnTo>
                    <a:lnTo>
                      <a:pt x="237" y="111"/>
                    </a:lnTo>
                    <a:lnTo>
                      <a:pt x="241" y="105"/>
                    </a:lnTo>
                    <a:lnTo>
                      <a:pt x="245" y="103"/>
                    </a:lnTo>
                    <a:lnTo>
                      <a:pt x="248" y="99"/>
                    </a:lnTo>
                    <a:lnTo>
                      <a:pt x="256" y="92"/>
                    </a:lnTo>
                    <a:lnTo>
                      <a:pt x="264" y="86"/>
                    </a:lnTo>
                    <a:lnTo>
                      <a:pt x="271" y="78"/>
                    </a:lnTo>
                    <a:lnTo>
                      <a:pt x="277" y="71"/>
                    </a:lnTo>
                    <a:lnTo>
                      <a:pt x="285" y="65"/>
                    </a:lnTo>
                    <a:lnTo>
                      <a:pt x="290" y="59"/>
                    </a:lnTo>
                    <a:lnTo>
                      <a:pt x="296" y="56"/>
                    </a:lnTo>
                    <a:lnTo>
                      <a:pt x="302" y="52"/>
                    </a:lnTo>
                    <a:lnTo>
                      <a:pt x="305" y="48"/>
                    </a:lnTo>
                    <a:lnTo>
                      <a:pt x="309" y="46"/>
                    </a:lnTo>
                    <a:lnTo>
                      <a:pt x="315" y="40"/>
                    </a:lnTo>
                    <a:lnTo>
                      <a:pt x="319" y="33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6"/>
                    </a:lnTo>
                    <a:lnTo>
                      <a:pt x="323" y="12"/>
                    </a:lnTo>
                    <a:lnTo>
                      <a:pt x="323" y="6"/>
                    </a:lnTo>
                    <a:lnTo>
                      <a:pt x="319" y="4"/>
                    </a:lnTo>
                    <a:lnTo>
                      <a:pt x="315" y="2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298" y="0"/>
                    </a:lnTo>
                    <a:lnTo>
                      <a:pt x="294" y="2"/>
                    </a:lnTo>
                    <a:lnTo>
                      <a:pt x="290" y="4"/>
                    </a:lnTo>
                    <a:lnTo>
                      <a:pt x="285" y="4"/>
                    </a:lnTo>
                    <a:lnTo>
                      <a:pt x="277" y="6"/>
                    </a:lnTo>
                    <a:lnTo>
                      <a:pt x="271" y="8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2" y="21"/>
                    </a:lnTo>
                    <a:lnTo>
                      <a:pt x="245" y="25"/>
                    </a:lnTo>
                    <a:lnTo>
                      <a:pt x="239" y="3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4725988" y="4065588"/>
                <a:ext cx="315912" cy="231775"/>
              </a:xfrm>
              <a:custGeom>
                <a:avLst/>
                <a:gdLst>
                  <a:gd name="T0" fmla="*/ 194 w 235"/>
                  <a:gd name="T1" fmla="*/ 2 h 175"/>
                  <a:gd name="T2" fmla="*/ 186 w 235"/>
                  <a:gd name="T3" fmla="*/ 4 h 175"/>
                  <a:gd name="T4" fmla="*/ 177 w 235"/>
                  <a:gd name="T5" fmla="*/ 12 h 175"/>
                  <a:gd name="T6" fmla="*/ 165 w 235"/>
                  <a:gd name="T7" fmla="*/ 19 h 175"/>
                  <a:gd name="T8" fmla="*/ 152 w 235"/>
                  <a:gd name="T9" fmla="*/ 29 h 175"/>
                  <a:gd name="T10" fmla="*/ 137 w 235"/>
                  <a:gd name="T11" fmla="*/ 40 h 175"/>
                  <a:gd name="T12" fmla="*/ 123 w 235"/>
                  <a:gd name="T13" fmla="*/ 48 h 175"/>
                  <a:gd name="T14" fmla="*/ 116 w 235"/>
                  <a:gd name="T15" fmla="*/ 54 h 175"/>
                  <a:gd name="T16" fmla="*/ 102 w 235"/>
                  <a:gd name="T17" fmla="*/ 61 h 175"/>
                  <a:gd name="T18" fmla="*/ 91 w 235"/>
                  <a:gd name="T19" fmla="*/ 71 h 175"/>
                  <a:gd name="T20" fmla="*/ 82 w 235"/>
                  <a:gd name="T21" fmla="*/ 76 h 175"/>
                  <a:gd name="T22" fmla="*/ 68 w 235"/>
                  <a:gd name="T23" fmla="*/ 86 h 175"/>
                  <a:gd name="T24" fmla="*/ 53 w 235"/>
                  <a:gd name="T25" fmla="*/ 99 h 175"/>
                  <a:gd name="T26" fmla="*/ 38 w 235"/>
                  <a:gd name="T27" fmla="*/ 112 h 175"/>
                  <a:gd name="T28" fmla="*/ 25 w 235"/>
                  <a:gd name="T29" fmla="*/ 122 h 175"/>
                  <a:gd name="T30" fmla="*/ 15 w 235"/>
                  <a:gd name="T31" fmla="*/ 133 h 175"/>
                  <a:gd name="T32" fmla="*/ 7 w 235"/>
                  <a:gd name="T33" fmla="*/ 143 h 175"/>
                  <a:gd name="T34" fmla="*/ 2 w 235"/>
                  <a:gd name="T35" fmla="*/ 154 h 175"/>
                  <a:gd name="T36" fmla="*/ 0 w 235"/>
                  <a:gd name="T37" fmla="*/ 166 h 175"/>
                  <a:gd name="T38" fmla="*/ 6 w 235"/>
                  <a:gd name="T39" fmla="*/ 173 h 175"/>
                  <a:gd name="T40" fmla="*/ 19 w 235"/>
                  <a:gd name="T41" fmla="*/ 175 h 175"/>
                  <a:gd name="T42" fmla="*/ 28 w 235"/>
                  <a:gd name="T43" fmla="*/ 173 h 175"/>
                  <a:gd name="T44" fmla="*/ 40 w 235"/>
                  <a:gd name="T45" fmla="*/ 169 h 175"/>
                  <a:gd name="T46" fmla="*/ 49 w 235"/>
                  <a:gd name="T47" fmla="*/ 168 h 175"/>
                  <a:gd name="T48" fmla="*/ 61 w 235"/>
                  <a:gd name="T49" fmla="*/ 162 h 175"/>
                  <a:gd name="T50" fmla="*/ 72 w 235"/>
                  <a:gd name="T51" fmla="*/ 156 h 175"/>
                  <a:gd name="T52" fmla="*/ 83 w 235"/>
                  <a:gd name="T53" fmla="*/ 150 h 175"/>
                  <a:gd name="T54" fmla="*/ 95 w 235"/>
                  <a:gd name="T55" fmla="*/ 143 h 175"/>
                  <a:gd name="T56" fmla="*/ 106 w 235"/>
                  <a:gd name="T57" fmla="*/ 135 h 175"/>
                  <a:gd name="T58" fmla="*/ 118 w 235"/>
                  <a:gd name="T59" fmla="*/ 128 h 175"/>
                  <a:gd name="T60" fmla="*/ 129 w 235"/>
                  <a:gd name="T61" fmla="*/ 120 h 175"/>
                  <a:gd name="T62" fmla="*/ 140 w 235"/>
                  <a:gd name="T63" fmla="*/ 114 h 175"/>
                  <a:gd name="T64" fmla="*/ 148 w 235"/>
                  <a:gd name="T65" fmla="*/ 105 h 175"/>
                  <a:gd name="T66" fmla="*/ 158 w 235"/>
                  <a:gd name="T67" fmla="*/ 97 h 175"/>
                  <a:gd name="T68" fmla="*/ 167 w 235"/>
                  <a:gd name="T69" fmla="*/ 93 h 175"/>
                  <a:gd name="T70" fmla="*/ 180 w 235"/>
                  <a:gd name="T71" fmla="*/ 84 h 175"/>
                  <a:gd name="T72" fmla="*/ 197 w 235"/>
                  <a:gd name="T73" fmla="*/ 74 h 175"/>
                  <a:gd name="T74" fmla="*/ 211 w 235"/>
                  <a:gd name="T75" fmla="*/ 67 h 175"/>
                  <a:gd name="T76" fmla="*/ 220 w 235"/>
                  <a:gd name="T77" fmla="*/ 57 h 175"/>
                  <a:gd name="T78" fmla="*/ 228 w 235"/>
                  <a:gd name="T79" fmla="*/ 48 h 175"/>
                  <a:gd name="T80" fmla="*/ 234 w 235"/>
                  <a:gd name="T81" fmla="*/ 38 h 175"/>
                  <a:gd name="T82" fmla="*/ 234 w 235"/>
                  <a:gd name="T83" fmla="*/ 25 h 175"/>
                  <a:gd name="T84" fmla="*/ 230 w 235"/>
                  <a:gd name="T85" fmla="*/ 14 h 175"/>
                  <a:gd name="T86" fmla="*/ 220 w 235"/>
                  <a:gd name="T87" fmla="*/ 6 h 175"/>
                  <a:gd name="T88" fmla="*/ 209 w 235"/>
                  <a:gd name="T89" fmla="*/ 0 h 175"/>
                  <a:gd name="T90" fmla="*/ 199 w 235"/>
                  <a:gd name="T91" fmla="*/ 0 h 175"/>
                  <a:gd name="T92" fmla="*/ 197 w 235"/>
                  <a:gd name="T93" fmla="*/ 0 h 1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5"/>
                  <a:gd name="T142" fmla="*/ 0 h 175"/>
                  <a:gd name="T143" fmla="*/ 235 w 235"/>
                  <a:gd name="T144" fmla="*/ 175 h 1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5" h="175">
                    <a:moveTo>
                      <a:pt x="197" y="0"/>
                    </a:moveTo>
                    <a:lnTo>
                      <a:pt x="194" y="2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82" y="8"/>
                    </a:lnTo>
                    <a:lnTo>
                      <a:pt x="177" y="12"/>
                    </a:lnTo>
                    <a:lnTo>
                      <a:pt x="173" y="16"/>
                    </a:lnTo>
                    <a:lnTo>
                      <a:pt x="165" y="19"/>
                    </a:lnTo>
                    <a:lnTo>
                      <a:pt x="159" y="23"/>
                    </a:lnTo>
                    <a:lnTo>
                      <a:pt x="152" y="29"/>
                    </a:lnTo>
                    <a:lnTo>
                      <a:pt x="144" y="33"/>
                    </a:lnTo>
                    <a:lnTo>
                      <a:pt x="137" y="40"/>
                    </a:lnTo>
                    <a:lnTo>
                      <a:pt x="127" y="44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6" y="54"/>
                    </a:lnTo>
                    <a:lnTo>
                      <a:pt x="110" y="55"/>
                    </a:lnTo>
                    <a:lnTo>
                      <a:pt x="102" y="61"/>
                    </a:lnTo>
                    <a:lnTo>
                      <a:pt x="95" y="69"/>
                    </a:lnTo>
                    <a:lnTo>
                      <a:pt x="91" y="71"/>
                    </a:lnTo>
                    <a:lnTo>
                      <a:pt x="85" y="74"/>
                    </a:lnTo>
                    <a:lnTo>
                      <a:pt x="82" y="76"/>
                    </a:lnTo>
                    <a:lnTo>
                      <a:pt x="78" y="80"/>
                    </a:lnTo>
                    <a:lnTo>
                      <a:pt x="68" y="86"/>
                    </a:lnTo>
                    <a:lnTo>
                      <a:pt x="61" y="93"/>
                    </a:lnTo>
                    <a:lnTo>
                      <a:pt x="53" y="99"/>
                    </a:lnTo>
                    <a:lnTo>
                      <a:pt x="45" y="105"/>
                    </a:lnTo>
                    <a:lnTo>
                      <a:pt x="38" y="112"/>
                    </a:lnTo>
                    <a:lnTo>
                      <a:pt x="32" y="118"/>
                    </a:lnTo>
                    <a:lnTo>
                      <a:pt x="25" y="122"/>
                    </a:lnTo>
                    <a:lnTo>
                      <a:pt x="19" y="128"/>
                    </a:lnTo>
                    <a:lnTo>
                      <a:pt x="15" y="133"/>
                    </a:lnTo>
                    <a:lnTo>
                      <a:pt x="11" y="139"/>
                    </a:lnTo>
                    <a:lnTo>
                      <a:pt x="7" y="143"/>
                    </a:lnTo>
                    <a:lnTo>
                      <a:pt x="4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69"/>
                    </a:lnTo>
                    <a:lnTo>
                      <a:pt x="6" y="173"/>
                    </a:lnTo>
                    <a:lnTo>
                      <a:pt x="11" y="175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34" y="171"/>
                    </a:lnTo>
                    <a:lnTo>
                      <a:pt x="40" y="169"/>
                    </a:lnTo>
                    <a:lnTo>
                      <a:pt x="45" y="169"/>
                    </a:lnTo>
                    <a:lnTo>
                      <a:pt x="49" y="168"/>
                    </a:lnTo>
                    <a:lnTo>
                      <a:pt x="55" y="164"/>
                    </a:lnTo>
                    <a:lnTo>
                      <a:pt x="61" y="162"/>
                    </a:lnTo>
                    <a:lnTo>
                      <a:pt x="66" y="160"/>
                    </a:lnTo>
                    <a:lnTo>
                      <a:pt x="72" y="156"/>
                    </a:lnTo>
                    <a:lnTo>
                      <a:pt x="78" y="152"/>
                    </a:lnTo>
                    <a:lnTo>
                      <a:pt x="83" y="150"/>
                    </a:lnTo>
                    <a:lnTo>
                      <a:pt x="91" y="149"/>
                    </a:lnTo>
                    <a:lnTo>
                      <a:pt x="95" y="143"/>
                    </a:lnTo>
                    <a:lnTo>
                      <a:pt x="101" y="141"/>
                    </a:lnTo>
                    <a:lnTo>
                      <a:pt x="106" y="135"/>
                    </a:lnTo>
                    <a:lnTo>
                      <a:pt x="112" y="131"/>
                    </a:lnTo>
                    <a:lnTo>
                      <a:pt x="118" y="128"/>
                    </a:lnTo>
                    <a:lnTo>
                      <a:pt x="123" y="124"/>
                    </a:lnTo>
                    <a:lnTo>
                      <a:pt x="129" y="120"/>
                    </a:lnTo>
                    <a:lnTo>
                      <a:pt x="137" y="118"/>
                    </a:lnTo>
                    <a:lnTo>
                      <a:pt x="140" y="114"/>
                    </a:lnTo>
                    <a:lnTo>
                      <a:pt x="146" y="109"/>
                    </a:lnTo>
                    <a:lnTo>
                      <a:pt x="148" y="105"/>
                    </a:lnTo>
                    <a:lnTo>
                      <a:pt x="154" y="103"/>
                    </a:lnTo>
                    <a:lnTo>
                      <a:pt x="158" y="97"/>
                    </a:lnTo>
                    <a:lnTo>
                      <a:pt x="163" y="95"/>
                    </a:lnTo>
                    <a:lnTo>
                      <a:pt x="167" y="93"/>
                    </a:lnTo>
                    <a:lnTo>
                      <a:pt x="173" y="90"/>
                    </a:lnTo>
                    <a:lnTo>
                      <a:pt x="180" y="84"/>
                    </a:lnTo>
                    <a:lnTo>
                      <a:pt x="190" y="78"/>
                    </a:lnTo>
                    <a:lnTo>
                      <a:pt x="197" y="74"/>
                    </a:lnTo>
                    <a:lnTo>
                      <a:pt x="205" y="71"/>
                    </a:lnTo>
                    <a:lnTo>
                      <a:pt x="211" y="67"/>
                    </a:lnTo>
                    <a:lnTo>
                      <a:pt x="216" y="61"/>
                    </a:lnTo>
                    <a:lnTo>
                      <a:pt x="220" y="57"/>
                    </a:lnTo>
                    <a:lnTo>
                      <a:pt x="226" y="54"/>
                    </a:lnTo>
                    <a:lnTo>
                      <a:pt x="228" y="48"/>
                    </a:lnTo>
                    <a:lnTo>
                      <a:pt x="232" y="42"/>
                    </a:lnTo>
                    <a:lnTo>
                      <a:pt x="234" y="38"/>
                    </a:lnTo>
                    <a:lnTo>
                      <a:pt x="235" y="31"/>
                    </a:lnTo>
                    <a:lnTo>
                      <a:pt x="234" y="25"/>
                    </a:lnTo>
                    <a:lnTo>
                      <a:pt x="232" y="19"/>
                    </a:lnTo>
                    <a:lnTo>
                      <a:pt x="230" y="14"/>
                    </a:lnTo>
                    <a:lnTo>
                      <a:pt x="228" y="12"/>
                    </a:lnTo>
                    <a:lnTo>
                      <a:pt x="220" y="6"/>
                    </a:lnTo>
                    <a:lnTo>
                      <a:pt x="216" y="4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199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26"/>
              <p:cNvGrpSpPr>
                <a:grpSpLocks/>
              </p:cNvGrpSpPr>
              <p:nvPr/>
            </p:nvGrpSpPr>
            <p:grpSpPr bwMode="auto">
              <a:xfrm rot="10800000">
                <a:off x="3070223" y="3436939"/>
                <a:ext cx="2949576" cy="3000375"/>
                <a:chOff x="1934" y="2165"/>
                <a:chExt cx="1858" cy="1890"/>
              </a:xfrm>
            </p:grpSpPr>
            <p:sp>
              <p:nvSpPr>
                <p:cNvPr id="50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34" y="2165"/>
                  <a:ext cx="1858" cy="1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2531" y="2762"/>
                  <a:ext cx="625" cy="573"/>
                </a:xfrm>
                <a:custGeom>
                  <a:avLst/>
                  <a:gdLst>
                    <a:gd name="T0" fmla="*/ 258 w 741"/>
                    <a:gd name="T1" fmla="*/ 7 h 680"/>
                    <a:gd name="T2" fmla="*/ 205 w 741"/>
                    <a:gd name="T3" fmla="*/ 26 h 680"/>
                    <a:gd name="T4" fmla="*/ 146 w 741"/>
                    <a:gd name="T5" fmla="*/ 59 h 680"/>
                    <a:gd name="T6" fmla="*/ 87 w 741"/>
                    <a:gd name="T7" fmla="*/ 106 h 680"/>
                    <a:gd name="T8" fmla="*/ 38 w 741"/>
                    <a:gd name="T9" fmla="*/ 173 h 680"/>
                    <a:gd name="T10" fmla="*/ 7 w 741"/>
                    <a:gd name="T11" fmla="*/ 260 h 680"/>
                    <a:gd name="T12" fmla="*/ 2 w 741"/>
                    <a:gd name="T13" fmla="*/ 370 h 680"/>
                    <a:gd name="T14" fmla="*/ 26 w 741"/>
                    <a:gd name="T15" fmla="*/ 469 h 680"/>
                    <a:gd name="T16" fmla="*/ 74 w 741"/>
                    <a:gd name="T17" fmla="*/ 547 h 680"/>
                    <a:gd name="T18" fmla="*/ 142 w 741"/>
                    <a:gd name="T19" fmla="*/ 604 h 680"/>
                    <a:gd name="T20" fmla="*/ 220 w 741"/>
                    <a:gd name="T21" fmla="*/ 646 h 680"/>
                    <a:gd name="T22" fmla="*/ 302 w 741"/>
                    <a:gd name="T23" fmla="*/ 669 h 680"/>
                    <a:gd name="T24" fmla="*/ 376 w 741"/>
                    <a:gd name="T25" fmla="*/ 678 h 680"/>
                    <a:gd name="T26" fmla="*/ 439 w 741"/>
                    <a:gd name="T27" fmla="*/ 676 h 680"/>
                    <a:gd name="T28" fmla="*/ 496 w 741"/>
                    <a:gd name="T29" fmla="*/ 661 h 680"/>
                    <a:gd name="T30" fmla="*/ 556 w 741"/>
                    <a:gd name="T31" fmla="*/ 636 h 680"/>
                    <a:gd name="T32" fmla="*/ 617 w 741"/>
                    <a:gd name="T33" fmla="*/ 598 h 680"/>
                    <a:gd name="T34" fmla="*/ 667 w 741"/>
                    <a:gd name="T35" fmla="*/ 547 h 680"/>
                    <a:gd name="T36" fmla="*/ 710 w 741"/>
                    <a:gd name="T37" fmla="*/ 482 h 680"/>
                    <a:gd name="T38" fmla="*/ 735 w 741"/>
                    <a:gd name="T39" fmla="*/ 408 h 680"/>
                    <a:gd name="T40" fmla="*/ 741 w 741"/>
                    <a:gd name="T41" fmla="*/ 321 h 680"/>
                    <a:gd name="T42" fmla="*/ 726 w 741"/>
                    <a:gd name="T43" fmla="*/ 231 h 680"/>
                    <a:gd name="T44" fmla="*/ 693 w 741"/>
                    <a:gd name="T45" fmla="*/ 161 h 680"/>
                    <a:gd name="T46" fmla="*/ 650 w 741"/>
                    <a:gd name="T47" fmla="*/ 102 h 680"/>
                    <a:gd name="T48" fmla="*/ 602 w 741"/>
                    <a:gd name="T49" fmla="*/ 60 h 680"/>
                    <a:gd name="T50" fmla="*/ 549 w 741"/>
                    <a:gd name="T51" fmla="*/ 28 h 680"/>
                    <a:gd name="T52" fmla="*/ 503 w 741"/>
                    <a:gd name="T53" fmla="*/ 9 h 680"/>
                    <a:gd name="T54" fmla="*/ 458 w 741"/>
                    <a:gd name="T55" fmla="*/ 0 h 680"/>
                    <a:gd name="T56" fmla="*/ 422 w 741"/>
                    <a:gd name="T57" fmla="*/ 19 h 680"/>
                    <a:gd name="T58" fmla="*/ 448 w 741"/>
                    <a:gd name="T59" fmla="*/ 55 h 680"/>
                    <a:gd name="T60" fmla="*/ 494 w 741"/>
                    <a:gd name="T61" fmla="*/ 76 h 680"/>
                    <a:gd name="T62" fmla="*/ 537 w 741"/>
                    <a:gd name="T63" fmla="*/ 104 h 680"/>
                    <a:gd name="T64" fmla="*/ 591 w 741"/>
                    <a:gd name="T65" fmla="*/ 148 h 680"/>
                    <a:gd name="T66" fmla="*/ 634 w 741"/>
                    <a:gd name="T67" fmla="*/ 207 h 680"/>
                    <a:gd name="T68" fmla="*/ 653 w 741"/>
                    <a:gd name="T69" fmla="*/ 254 h 680"/>
                    <a:gd name="T70" fmla="*/ 663 w 741"/>
                    <a:gd name="T71" fmla="*/ 294 h 680"/>
                    <a:gd name="T72" fmla="*/ 665 w 741"/>
                    <a:gd name="T73" fmla="*/ 336 h 680"/>
                    <a:gd name="T74" fmla="*/ 663 w 741"/>
                    <a:gd name="T75" fmla="*/ 382 h 680"/>
                    <a:gd name="T76" fmla="*/ 646 w 741"/>
                    <a:gd name="T77" fmla="*/ 446 h 680"/>
                    <a:gd name="T78" fmla="*/ 612 w 741"/>
                    <a:gd name="T79" fmla="*/ 501 h 680"/>
                    <a:gd name="T80" fmla="*/ 570 w 741"/>
                    <a:gd name="T81" fmla="*/ 547 h 680"/>
                    <a:gd name="T82" fmla="*/ 522 w 741"/>
                    <a:gd name="T83" fmla="*/ 577 h 680"/>
                    <a:gd name="T84" fmla="*/ 469 w 741"/>
                    <a:gd name="T85" fmla="*/ 602 h 680"/>
                    <a:gd name="T86" fmla="*/ 403 w 741"/>
                    <a:gd name="T87" fmla="*/ 612 h 680"/>
                    <a:gd name="T88" fmla="*/ 328 w 741"/>
                    <a:gd name="T89" fmla="*/ 610 h 680"/>
                    <a:gd name="T90" fmla="*/ 262 w 741"/>
                    <a:gd name="T91" fmla="*/ 593 h 680"/>
                    <a:gd name="T92" fmla="*/ 201 w 741"/>
                    <a:gd name="T93" fmla="*/ 564 h 680"/>
                    <a:gd name="T94" fmla="*/ 155 w 741"/>
                    <a:gd name="T95" fmla="*/ 528 h 680"/>
                    <a:gd name="T96" fmla="*/ 117 w 741"/>
                    <a:gd name="T97" fmla="*/ 486 h 680"/>
                    <a:gd name="T98" fmla="*/ 93 w 741"/>
                    <a:gd name="T99" fmla="*/ 437 h 680"/>
                    <a:gd name="T100" fmla="*/ 78 w 741"/>
                    <a:gd name="T101" fmla="*/ 382 h 680"/>
                    <a:gd name="T102" fmla="*/ 78 w 741"/>
                    <a:gd name="T103" fmla="*/ 326 h 680"/>
                    <a:gd name="T104" fmla="*/ 83 w 741"/>
                    <a:gd name="T105" fmla="*/ 273 h 680"/>
                    <a:gd name="T106" fmla="*/ 98 w 741"/>
                    <a:gd name="T107" fmla="*/ 228 h 680"/>
                    <a:gd name="T108" fmla="*/ 123 w 741"/>
                    <a:gd name="T109" fmla="*/ 182 h 680"/>
                    <a:gd name="T110" fmla="*/ 174 w 741"/>
                    <a:gd name="T111" fmla="*/ 131 h 680"/>
                    <a:gd name="T112" fmla="*/ 220 w 741"/>
                    <a:gd name="T113" fmla="*/ 106 h 680"/>
                    <a:gd name="T114" fmla="*/ 268 w 741"/>
                    <a:gd name="T115" fmla="*/ 87 h 680"/>
                    <a:gd name="T116" fmla="*/ 311 w 741"/>
                    <a:gd name="T117" fmla="*/ 62 h 680"/>
                    <a:gd name="T118" fmla="*/ 321 w 741"/>
                    <a:gd name="T119" fmla="*/ 9 h 6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1"/>
                    <a:gd name="T181" fmla="*/ 0 h 680"/>
                    <a:gd name="T182" fmla="*/ 741 w 741"/>
                    <a:gd name="T183" fmla="*/ 680 h 68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1" h="680">
                      <a:moveTo>
                        <a:pt x="307" y="0"/>
                      </a:moveTo>
                      <a:lnTo>
                        <a:pt x="302" y="0"/>
                      </a:lnTo>
                      <a:lnTo>
                        <a:pt x="294" y="0"/>
                      </a:lnTo>
                      <a:lnTo>
                        <a:pt x="287" y="0"/>
                      </a:lnTo>
                      <a:lnTo>
                        <a:pt x="279" y="3"/>
                      </a:lnTo>
                      <a:lnTo>
                        <a:pt x="275" y="3"/>
                      </a:lnTo>
                      <a:lnTo>
                        <a:pt x="269" y="5"/>
                      </a:lnTo>
                      <a:lnTo>
                        <a:pt x="264" y="5"/>
                      </a:lnTo>
                      <a:lnTo>
                        <a:pt x="258" y="7"/>
                      </a:lnTo>
                      <a:lnTo>
                        <a:pt x="252" y="9"/>
                      </a:lnTo>
                      <a:lnTo>
                        <a:pt x="247" y="9"/>
                      </a:lnTo>
                      <a:lnTo>
                        <a:pt x="241" y="11"/>
                      </a:lnTo>
                      <a:lnTo>
                        <a:pt x="237" y="15"/>
                      </a:lnTo>
                      <a:lnTo>
                        <a:pt x="230" y="17"/>
                      </a:lnTo>
                      <a:lnTo>
                        <a:pt x="224" y="17"/>
                      </a:lnTo>
                      <a:lnTo>
                        <a:pt x="218" y="19"/>
                      </a:lnTo>
                      <a:lnTo>
                        <a:pt x="211" y="22"/>
                      </a:lnTo>
                      <a:lnTo>
                        <a:pt x="205" y="26"/>
                      </a:lnTo>
                      <a:lnTo>
                        <a:pt x="199" y="26"/>
                      </a:lnTo>
                      <a:lnTo>
                        <a:pt x="192" y="30"/>
                      </a:lnTo>
                      <a:lnTo>
                        <a:pt x="186" y="36"/>
                      </a:lnTo>
                      <a:lnTo>
                        <a:pt x="178" y="38"/>
                      </a:lnTo>
                      <a:lnTo>
                        <a:pt x="173" y="41"/>
                      </a:lnTo>
                      <a:lnTo>
                        <a:pt x="165" y="45"/>
                      </a:lnTo>
                      <a:lnTo>
                        <a:pt x="159" y="49"/>
                      </a:lnTo>
                      <a:lnTo>
                        <a:pt x="152" y="55"/>
                      </a:lnTo>
                      <a:lnTo>
                        <a:pt x="146" y="59"/>
                      </a:lnTo>
                      <a:lnTo>
                        <a:pt x="138" y="62"/>
                      </a:lnTo>
                      <a:lnTo>
                        <a:pt x="133" y="68"/>
                      </a:lnTo>
                      <a:lnTo>
                        <a:pt x="125" y="72"/>
                      </a:lnTo>
                      <a:lnTo>
                        <a:pt x="119" y="78"/>
                      </a:lnTo>
                      <a:lnTo>
                        <a:pt x="112" y="81"/>
                      </a:lnTo>
                      <a:lnTo>
                        <a:pt x="106" y="89"/>
                      </a:lnTo>
                      <a:lnTo>
                        <a:pt x="98" y="93"/>
                      </a:lnTo>
                      <a:lnTo>
                        <a:pt x="93" y="100"/>
                      </a:lnTo>
                      <a:lnTo>
                        <a:pt x="87" y="106"/>
                      </a:lnTo>
                      <a:lnTo>
                        <a:pt x="81" y="114"/>
                      </a:lnTo>
                      <a:lnTo>
                        <a:pt x="74" y="119"/>
                      </a:lnTo>
                      <a:lnTo>
                        <a:pt x="68" y="127"/>
                      </a:lnTo>
                      <a:lnTo>
                        <a:pt x="62" y="135"/>
                      </a:lnTo>
                      <a:lnTo>
                        <a:pt x="57" y="140"/>
                      </a:lnTo>
                      <a:lnTo>
                        <a:pt x="53" y="148"/>
                      </a:lnTo>
                      <a:lnTo>
                        <a:pt x="47" y="155"/>
                      </a:lnTo>
                      <a:lnTo>
                        <a:pt x="43" y="163"/>
                      </a:lnTo>
                      <a:lnTo>
                        <a:pt x="38" y="173"/>
                      </a:lnTo>
                      <a:lnTo>
                        <a:pt x="34" y="182"/>
                      </a:lnTo>
                      <a:lnTo>
                        <a:pt x="28" y="192"/>
                      </a:lnTo>
                      <a:lnTo>
                        <a:pt x="24" y="199"/>
                      </a:lnTo>
                      <a:lnTo>
                        <a:pt x="21" y="209"/>
                      </a:lnTo>
                      <a:lnTo>
                        <a:pt x="19" y="218"/>
                      </a:lnTo>
                      <a:lnTo>
                        <a:pt x="15" y="228"/>
                      </a:lnTo>
                      <a:lnTo>
                        <a:pt x="11" y="237"/>
                      </a:lnTo>
                      <a:lnTo>
                        <a:pt x="9" y="249"/>
                      </a:lnTo>
                      <a:lnTo>
                        <a:pt x="7" y="260"/>
                      </a:lnTo>
                      <a:lnTo>
                        <a:pt x="3" y="271"/>
                      </a:lnTo>
                      <a:lnTo>
                        <a:pt x="2" y="283"/>
                      </a:lnTo>
                      <a:lnTo>
                        <a:pt x="2" y="294"/>
                      </a:lnTo>
                      <a:lnTo>
                        <a:pt x="2" y="306"/>
                      </a:lnTo>
                      <a:lnTo>
                        <a:pt x="0" y="319"/>
                      </a:lnTo>
                      <a:lnTo>
                        <a:pt x="0" y="330"/>
                      </a:lnTo>
                      <a:lnTo>
                        <a:pt x="2" y="345"/>
                      </a:lnTo>
                      <a:lnTo>
                        <a:pt x="2" y="357"/>
                      </a:lnTo>
                      <a:lnTo>
                        <a:pt x="2" y="370"/>
                      </a:lnTo>
                      <a:lnTo>
                        <a:pt x="2" y="382"/>
                      </a:lnTo>
                      <a:lnTo>
                        <a:pt x="3" y="393"/>
                      </a:lnTo>
                      <a:lnTo>
                        <a:pt x="5" y="404"/>
                      </a:lnTo>
                      <a:lnTo>
                        <a:pt x="7" y="418"/>
                      </a:lnTo>
                      <a:lnTo>
                        <a:pt x="9" y="427"/>
                      </a:lnTo>
                      <a:lnTo>
                        <a:pt x="13" y="439"/>
                      </a:lnTo>
                      <a:lnTo>
                        <a:pt x="17" y="448"/>
                      </a:lnTo>
                      <a:lnTo>
                        <a:pt x="21" y="460"/>
                      </a:lnTo>
                      <a:lnTo>
                        <a:pt x="26" y="469"/>
                      </a:lnTo>
                      <a:lnTo>
                        <a:pt x="30" y="479"/>
                      </a:lnTo>
                      <a:lnTo>
                        <a:pt x="36" y="488"/>
                      </a:lnTo>
                      <a:lnTo>
                        <a:pt x="40" y="498"/>
                      </a:lnTo>
                      <a:lnTo>
                        <a:pt x="45" y="505"/>
                      </a:lnTo>
                      <a:lnTo>
                        <a:pt x="51" y="515"/>
                      </a:lnTo>
                      <a:lnTo>
                        <a:pt x="55" y="522"/>
                      </a:lnTo>
                      <a:lnTo>
                        <a:pt x="62" y="530"/>
                      </a:lnTo>
                      <a:lnTo>
                        <a:pt x="68" y="537"/>
                      </a:lnTo>
                      <a:lnTo>
                        <a:pt x="74" y="547"/>
                      </a:lnTo>
                      <a:lnTo>
                        <a:pt x="81" y="555"/>
                      </a:lnTo>
                      <a:lnTo>
                        <a:pt x="89" y="562"/>
                      </a:lnTo>
                      <a:lnTo>
                        <a:pt x="97" y="568"/>
                      </a:lnTo>
                      <a:lnTo>
                        <a:pt x="104" y="575"/>
                      </a:lnTo>
                      <a:lnTo>
                        <a:pt x="110" y="583"/>
                      </a:lnTo>
                      <a:lnTo>
                        <a:pt x="119" y="587"/>
                      </a:lnTo>
                      <a:lnTo>
                        <a:pt x="127" y="593"/>
                      </a:lnTo>
                      <a:lnTo>
                        <a:pt x="135" y="600"/>
                      </a:lnTo>
                      <a:lnTo>
                        <a:pt x="142" y="604"/>
                      </a:lnTo>
                      <a:lnTo>
                        <a:pt x="152" y="610"/>
                      </a:lnTo>
                      <a:lnTo>
                        <a:pt x="159" y="615"/>
                      </a:lnTo>
                      <a:lnTo>
                        <a:pt x="169" y="621"/>
                      </a:lnTo>
                      <a:lnTo>
                        <a:pt x="176" y="625"/>
                      </a:lnTo>
                      <a:lnTo>
                        <a:pt x="184" y="629"/>
                      </a:lnTo>
                      <a:lnTo>
                        <a:pt x="193" y="634"/>
                      </a:lnTo>
                      <a:lnTo>
                        <a:pt x="203" y="638"/>
                      </a:lnTo>
                      <a:lnTo>
                        <a:pt x="211" y="640"/>
                      </a:lnTo>
                      <a:lnTo>
                        <a:pt x="220" y="646"/>
                      </a:lnTo>
                      <a:lnTo>
                        <a:pt x="230" y="648"/>
                      </a:lnTo>
                      <a:lnTo>
                        <a:pt x="239" y="651"/>
                      </a:lnTo>
                      <a:lnTo>
                        <a:pt x="247" y="653"/>
                      </a:lnTo>
                      <a:lnTo>
                        <a:pt x="256" y="655"/>
                      </a:lnTo>
                      <a:lnTo>
                        <a:pt x="266" y="659"/>
                      </a:lnTo>
                      <a:lnTo>
                        <a:pt x="275" y="663"/>
                      </a:lnTo>
                      <a:lnTo>
                        <a:pt x="283" y="665"/>
                      </a:lnTo>
                      <a:lnTo>
                        <a:pt x="292" y="665"/>
                      </a:lnTo>
                      <a:lnTo>
                        <a:pt x="302" y="669"/>
                      </a:lnTo>
                      <a:lnTo>
                        <a:pt x="311" y="670"/>
                      </a:lnTo>
                      <a:lnTo>
                        <a:pt x="319" y="672"/>
                      </a:lnTo>
                      <a:lnTo>
                        <a:pt x="328" y="674"/>
                      </a:lnTo>
                      <a:lnTo>
                        <a:pt x="336" y="674"/>
                      </a:lnTo>
                      <a:lnTo>
                        <a:pt x="345" y="674"/>
                      </a:lnTo>
                      <a:lnTo>
                        <a:pt x="353" y="676"/>
                      </a:lnTo>
                      <a:lnTo>
                        <a:pt x="361" y="676"/>
                      </a:lnTo>
                      <a:lnTo>
                        <a:pt x="368" y="678"/>
                      </a:lnTo>
                      <a:lnTo>
                        <a:pt x="376" y="678"/>
                      </a:lnTo>
                      <a:lnTo>
                        <a:pt x="383" y="678"/>
                      </a:lnTo>
                      <a:lnTo>
                        <a:pt x="393" y="678"/>
                      </a:lnTo>
                      <a:lnTo>
                        <a:pt x="399" y="678"/>
                      </a:lnTo>
                      <a:lnTo>
                        <a:pt x="406" y="680"/>
                      </a:lnTo>
                      <a:lnTo>
                        <a:pt x="414" y="678"/>
                      </a:lnTo>
                      <a:lnTo>
                        <a:pt x="420" y="678"/>
                      </a:lnTo>
                      <a:lnTo>
                        <a:pt x="427" y="678"/>
                      </a:lnTo>
                      <a:lnTo>
                        <a:pt x="433" y="678"/>
                      </a:lnTo>
                      <a:lnTo>
                        <a:pt x="439" y="676"/>
                      </a:lnTo>
                      <a:lnTo>
                        <a:pt x="446" y="674"/>
                      </a:lnTo>
                      <a:lnTo>
                        <a:pt x="450" y="674"/>
                      </a:lnTo>
                      <a:lnTo>
                        <a:pt x="458" y="674"/>
                      </a:lnTo>
                      <a:lnTo>
                        <a:pt x="465" y="670"/>
                      </a:lnTo>
                      <a:lnTo>
                        <a:pt x="471" y="669"/>
                      </a:lnTo>
                      <a:lnTo>
                        <a:pt x="477" y="667"/>
                      </a:lnTo>
                      <a:lnTo>
                        <a:pt x="484" y="665"/>
                      </a:lnTo>
                      <a:lnTo>
                        <a:pt x="492" y="665"/>
                      </a:lnTo>
                      <a:lnTo>
                        <a:pt x="496" y="661"/>
                      </a:lnTo>
                      <a:lnTo>
                        <a:pt x="503" y="659"/>
                      </a:lnTo>
                      <a:lnTo>
                        <a:pt x="511" y="655"/>
                      </a:lnTo>
                      <a:lnTo>
                        <a:pt x="517" y="653"/>
                      </a:lnTo>
                      <a:lnTo>
                        <a:pt x="524" y="651"/>
                      </a:lnTo>
                      <a:lnTo>
                        <a:pt x="530" y="648"/>
                      </a:lnTo>
                      <a:lnTo>
                        <a:pt x="539" y="648"/>
                      </a:lnTo>
                      <a:lnTo>
                        <a:pt x="545" y="642"/>
                      </a:lnTo>
                      <a:lnTo>
                        <a:pt x="551" y="638"/>
                      </a:lnTo>
                      <a:lnTo>
                        <a:pt x="556" y="636"/>
                      </a:lnTo>
                      <a:lnTo>
                        <a:pt x="564" y="632"/>
                      </a:lnTo>
                      <a:lnTo>
                        <a:pt x="570" y="629"/>
                      </a:lnTo>
                      <a:lnTo>
                        <a:pt x="577" y="623"/>
                      </a:lnTo>
                      <a:lnTo>
                        <a:pt x="585" y="619"/>
                      </a:lnTo>
                      <a:lnTo>
                        <a:pt x="593" y="615"/>
                      </a:lnTo>
                      <a:lnTo>
                        <a:pt x="598" y="610"/>
                      </a:lnTo>
                      <a:lnTo>
                        <a:pt x="604" y="606"/>
                      </a:lnTo>
                      <a:lnTo>
                        <a:pt x="612" y="602"/>
                      </a:lnTo>
                      <a:lnTo>
                        <a:pt x="617" y="598"/>
                      </a:lnTo>
                      <a:lnTo>
                        <a:pt x="621" y="593"/>
                      </a:lnTo>
                      <a:lnTo>
                        <a:pt x="629" y="587"/>
                      </a:lnTo>
                      <a:lnTo>
                        <a:pt x="634" y="583"/>
                      </a:lnTo>
                      <a:lnTo>
                        <a:pt x="640" y="577"/>
                      </a:lnTo>
                      <a:lnTo>
                        <a:pt x="648" y="572"/>
                      </a:lnTo>
                      <a:lnTo>
                        <a:pt x="651" y="564"/>
                      </a:lnTo>
                      <a:lnTo>
                        <a:pt x="657" y="558"/>
                      </a:lnTo>
                      <a:lnTo>
                        <a:pt x="663" y="555"/>
                      </a:lnTo>
                      <a:lnTo>
                        <a:pt x="667" y="547"/>
                      </a:lnTo>
                      <a:lnTo>
                        <a:pt x="674" y="539"/>
                      </a:lnTo>
                      <a:lnTo>
                        <a:pt x="678" y="534"/>
                      </a:lnTo>
                      <a:lnTo>
                        <a:pt x="684" y="528"/>
                      </a:lnTo>
                      <a:lnTo>
                        <a:pt x="688" y="518"/>
                      </a:lnTo>
                      <a:lnTo>
                        <a:pt x="693" y="513"/>
                      </a:lnTo>
                      <a:lnTo>
                        <a:pt x="697" y="505"/>
                      </a:lnTo>
                      <a:lnTo>
                        <a:pt x="703" y="499"/>
                      </a:lnTo>
                      <a:lnTo>
                        <a:pt x="705" y="492"/>
                      </a:lnTo>
                      <a:lnTo>
                        <a:pt x="710" y="482"/>
                      </a:lnTo>
                      <a:lnTo>
                        <a:pt x="712" y="475"/>
                      </a:lnTo>
                      <a:lnTo>
                        <a:pt x="718" y="469"/>
                      </a:lnTo>
                      <a:lnTo>
                        <a:pt x="720" y="460"/>
                      </a:lnTo>
                      <a:lnTo>
                        <a:pt x="722" y="452"/>
                      </a:lnTo>
                      <a:lnTo>
                        <a:pt x="726" y="442"/>
                      </a:lnTo>
                      <a:lnTo>
                        <a:pt x="729" y="437"/>
                      </a:lnTo>
                      <a:lnTo>
                        <a:pt x="731" y="427"/>
                      </a:lnTo>
                      <a:lnTo>
                        <a:pt x="733" y="418"/>
                      </a:lnTo>
                      <a:lnTo>
                        <a:pt x="735" y="408"/>
                      </a:lnTo>
                      <a:lnTo>
                        <a:pt x="737" y="401"/>
                      </a:lnTo>
                      <a:lnTo>
                        <a:pt x="739" y="389"/>
                      </a:lnTo>
                      <a:lnTo>
                        <a:pt x="739" y="380"/>
                      </a:lnTo>
                      <a:lnTo>
                        <a:pt x="739" y="372"/>
                      </a:lnTo>
                      <a:lnTo>
                        <a:pt x="741" y="363"/>
                      </a:lnTo>
                      <a:lnTo>
                        <a:pt x="741" y="351"/>
                      </a:lnTo>
                      <a:lnTo>
                        <a:pt x="741" y="342"/>
                      </a:lnTo>
                      <a:lnTo>
                        <a:pt x="741" y="330"/>
                      </a:lnTo>
                      <a:lnTo>
                        <a:pt x="741" y="321"/>
                      </a:lnTo>
                      <a:lnTo>
                        <a:pt x="739" y="309"/>
                      </a:lnTo>
                      <a:lnTo>
                        <a:pt x="739" y="300"/>
                      </a:lnTo>
                      <a:lnTo>
                        <a:pt x="739" y="288"/>
                      </a:lnTo>
                      <a:lnTo>
                        <a:pt x="737" y="279"/>
                      </a:lnTo>
                      <a:lnTo>
                        <a:pt x="735" y="269"/>
                      </a:lnTo>
                      <a:lnTo>
                        <a:pt x="731" y="260"/>
                      </a:lnTo>
                      <a:lnTo>
                        <a:pt x="731" y="250"/>
                      </a:lnTo>
                      <a:lnTo>
                        <a:pt x="729" y="241"/>
                      </a:lnTo>
                      <a:lnTo>
                        <a:pt x="726" y="231"/>
                      </a:lnTo>
                      <a:lnTo>
                        <a:pt x="722" y="224"/>
                      </a:lnTo>
                      <a:lnTo>
                        <a:pt x="720" y="214"/>
                      </a:lnTo>
                      <a:lnTo>
                        <a:pt x="716" y="207"/>
                      </a:lnTo>
                      <a:lnTo>
                        <a:pt x="712" y="199"/>
                      </a:lnTo>
                      <a:lnTo>
                        <a:pt x="710" y="192"/>
                      </a:lnTo>
                      <a:lnTo>
                        <a:pt x="705" y="182"/>
                      </a:lnTo>
                      <a:lnTo>
                        <a:pt x="703" y="176"/>
                      </a:lnTo>
                      <a:lnTo>
                        <a:pt x="697" y="169"/>
                      </a:lnTo>
                      <a:lnTo>
                        <a:pt x="693" y="161"/>
                      </a:lnTo>
                      <a:lnTo>
                        <a:pt x="688" y="154"/>
                      </a:lnTo>
                      <a:lnTo>
                        <a:pt x="686" y="146"/>
                      </a:lnTo>
                      <a:lnTo>
                        <a:pt x="680" y="140"/>
                      </a:lnTo>
                      <a:lnTo>
                        <a:pt x="676" y="133"/>
                      </a:lnTo>
                      <a:lnTo>
                        <a:pt x="670" y="127"/>
                      </a:lnTo>
                      <a:lnTo>
                        <a:pt x="667" y="121"/>
                      </a:lnTo>
                      <a:lnTo>
                        <a:pt x="661" y="116"/>
                      </a:lnTo>
                      <a:lnTo>
                        <a:pt x="655" y="108"/>
                      </a:lnTo>
                      <a:lnTo>
                        <a:pt x="650" y="102"/>
                      </a:lnTo>
                      <a:lnTo>
                        <a:pt x="646" y="98"/>
                      </a:lnTo>
                      <a:lnTo>
                        <a:pt x="640" y="91"/>
                      </a:lnTo>
                      <a:lnTo>
                        <a:pt x="634" y="89"/>
                      </a:lnTo>
                      <a:lnTo>
                        <a:pt x="629" y="83"/>
                      </a:lnTo>
                      <a:lnTo>
                        <a:pt x="623" y="79"/>
                      </a:lnTo>
                      <a:lnTo>
                        <a:pt x="617" y="72"/>
                      </a:lnTo>
                      <a:lnTo>
                        <a:pt x="612" y="68"/>
                      </a:lnTo>
                      <a:lnTo>
                        <a:pt x="606" y="62"/>
                      </a:lnTo>
                      <a:lnTo>
                        <a:pt x="602" y="60"/>
                      </a:lnTo>
                      <a:lnTo>
                        <a:pt x="594" y="55"/>
                      </a:lnTo>
                      <a:lnTo>
                        <a:pt x="589" y="53"/>
                      </a:lnTo>
                      <a:lnTo>
                        <a:pt x="585" y="47"/>
                      </a:lnTo>
                      <a:lnTo>
                        <a:pt x="577" y="45"/>
                      </a:lnTo>
                      <a:lnTo>
                        <a:pt x="572" y="41"/>
                      </a:lnTo>
                      <a:lnTo>
                        <a:pt x="566" y="38"/>
                      </a:lnTo>
                      <a:lnTo>
                        <a:pt x="560" y="34"/>
                      </a:lnTo>
                      <a:lnTo>
                        <a:pt x="556" y="32"/>
                      </a:lnTo>
                      <a:lnTo>
                        <a:pt x="549" y="28"/>
                      </a:lnTo>
                      <a:lnTo>
                        <a:pt x="545" y="26"/>
                      </a:lnTo>
                      <a:lnTo>
                        <a:pt x="539" y="24"/>
                      </a:lnTo>
                      <a:lnTo>
                        <a:pt x="534" y="22"/>
                      </a:lnTo>
                      <a:lnTo>
                        <a:pt x="528" y="19"/>
                      </a:lnTo>
                      <a:lnTo>
                        <a:pt x="522" y="17"/>
                      </a:lnTo>
                      <a:lnTo>
                        <a:pt x="517" y="15"/>
                      </a:lnTo>
                      <a:lnTo>
                        <a:pt x="511" y="13"/>
                      </a:lnTo>
                      <a:lnTo>
                        <a:pt x="507" y="11"/>
                      </a:lnTo>
                      <a:lnTo>
                        <a:pt x="503" y="9"/>
                      </a:lnTo>
                      <a:lnTo>
                        <a:pt x="498" y="9"/>
                      </a:lnTo>
                      <a:lnTo>
                        <a:pt x="494" y="7"/>
                      </a:lnTo>
                      <a:lnTo>
                        <a:pt x="490" y="5"/>
                      </a:lnTo>
                      <a:lnTo>
                        <a:pt x="484" y="3"/>
                      </a:lnTo>
                      <a:lnTo>
                        <a:pt x="480" y="2"/>
                      </a:lnTo>
                      <a:lnTo>
                        <a:pt x="475" y="2"/>
                      </a:lnTo>
                      <a:lnTo>
                        <a:pt x="467" y="0"/>
                      </a:lnTo>
                      <a:lnTo>
                        <a:pt x="461" y="0"/>
                      </a:lnTo>
                      <a:lnTo>
                        <a:pt x="458" y="0"/>
                      </a:lnTo>
                      <a:lnTo>
                        <a:pt x="452" y="0"/>
                      </a:lnTo>
                      <a:lnTo>
                        <a:pt x="448" y="0"/>
                      </a:lnTo>
                      <a:lnTo>
                        <a:pt x="444" y="0"/>
                      </a:lnTo>
                      <a:lnTo>
                        <a:pt x="439" y="0"/>
                      </a:lnTo>
                      <a:lnTo>
                        <a:pt x="433" y="3"/>
                      </a:lnTo>
                      <a:lnTo>
                        <a:pt x="429" y="5"/>
                      </a:lnTo>
                      <a:lnTo>
                        <a:pt x="423" y="9"/>
                      </a:lnTo>
                      <a:lnTo>
                        <a:pt x="422" y="15"/>
                      </a:lnTo>
                      <a:lnTo>
                        <a:pt x="422" y="19"/>
                      </a:lnTo>
                      <a:lnTo>
                        <a:pt x="420" y="24"/>
                      </a:lnTo>
                      <a:lnTo>
                        <a:pt x="422" y="28"/>
                      </a:lnTo>
                      <a:lnTo>
                        <a:pt x="423" y="34"/>
                      </a:lnTo>
                      <a:lnTo>
                        <a:pt x="427" y="40"/>
                      </a:lnTo>
                      <a:lnTo>
                        <a:pt x="429" y="43"/>
                      </a:lnTo>
                      <a:lnTo>
                        <a:pt x="437" y="47"/>
                      </a:lnTo>
                      <a:lnTo>
                        <a:pt x="439" y="49"/>
                      </a:lnTo>
                      <a:lnTo>
                        <a:pt x="442" y="53"/>
                      </a:lnTo>
                      <a:lnTo>
                        <a:pt x="448" y="55"/>
                      </a:lnTo>
                      <a:lnTo>
                        <a:pt x="452" y="55"/>
                      </a:lnTo>
                      <a:lnTo>
                        <a:pt x="460" y="57"/>
                      </a:lnTo>
                      <a:lnTo>
                        <a:pt x="467" y="62"/>
                      </a:lnTo>
                      <a:lnTo>
                        <a:pt x="473" y="62"/>
                      </a:lnTo>
                      <a:lnTo>
                        <a:pt x="477" y="64"/>
                      </a:lnTo>
                      <a:lnTo>
                        <a:pt x="482" y="68"/>
                      </a:lnTo>
                      <a:lnTo>
                        <a:pt x="486" y="72"/>
                      </a:lnTo>
                      <a:lnTo>
                        <a:pt x="490" y="72"/>
                      </a:lnTo>
                      <a:lnTo>
                        <a:pt x="494" y="76"/>
                      </a:lnTo>
                      <a:lnTo>
                        <a:pt x="499" y="78"/>
                      </a:lnTo>
                      <a:lnTo>
                        <a:pt x="503" y="81"/>
                      </a:lnTo>
                      <a:lnTo>
                        <a:pt x="509" y="83"/>
                      </a:lnTo>
                      <a:lnTo>
                        <a:pt x="513" y="89"/>
                      </a:lnTo>
                      <a:lnTo>
                        <a:pt x="518" y="91"/>
                      </a:lnTo>
                      <a:lnTo>
                        <a:pt x="522" y="95"/>
                      </a:lnTo>
                      <a:lnTo>
                        <a:pt x="528" y="97"/>
                      </a:lnTo>
                      <a:lnTo>
                        <a:pt x="532" y="100"/>
                      </a:lnTo>
                      <a:lnTo>
                        <a:pt x="537" y="104"/>
                      </a:lnTo>
                      <a:lnTo>
                        <a:pt x="541" y="108"/>
                      </a:lnTo>
                      <a:lnTo>
                        <a:pt x="545" y="110"/>
                      </a:lnTo>
                      <a:lnTo>
                        <a:pt x="549" y="116"/>
                      </a:lnTo>
                      <a:lnTo>
                        <a:pt x="555" y="117"/>
                      </a:lnTo>
                      <a:lnTo>
                        <a:pt x="558" y="121"/>
                      </a:lnTo>
                      <a:lnTo>
                        <a:pt x="566" y="127"/>
                      </a:lnTo>
                      <a:lnTo>
                        <a:pt x="575" y="136"/>
                      </a:lnTo>
                      <a:lnTo>
                        <a:pt x="583" y="142"/>
                      </a:lnTo>
                      <a:lnTo>
                        <a:pt x="591" y="148"/>
                      </a:lnTo>
                      <a:lnTo>
                        <a:pt x="596" y="154"/>
                      </a:lnTo>
                      <a:lnTo>
                        <a:pt x="604" y="161"/>
                      </a:lnTo>
                      <a:lnTo>
                        <a:pt x="612" y="169"/>
                      </a:lnTo>
                      <a:lnTo>
                        <a:pt x="617" y="176"/>
                      </a:lnTo>
                      <a:lnTo>
                        <a:pt x="621" y="184"/>
                      </a:lnTo>
                      <a:lnTo>
                        <a:pt x="627" y="192"/>
                      </a:lnTo>
                      <a:lnTo>
                        <a:pt x="631" y="197"/>
                      </a:lnTo>
                      <a:lnTo>
                        <a:pt x="631" y="201"/>
                      </a:lnTo>
                      <a:lnTo>
                        <a:pt x="634" y="207"/>
                      </a:lnTo>
                      <a:lnTo>
                        <a:pt x="636" y="211"/>
                      </a:lnTo>
                      <a:lnTo>
                        <a:pt x="640" y="218"/>
                      </a:lnTo>
                      <a:lnTo>
                        <a:pt x="644" y="228"/>
                      </a:lnTo>
                      <a:lnTo>
                        <a:pt x="646" y="231"/>
                      </a:lnTo>
                      <a:lnTo>
                        <a:pt x="648" y="237"/>
                      </a:lnTo>
                      <a:lnTo>
                        <a:pt x="648" y="241"/>
                      </a:lnTo>
                      <a:lnTo>
                        <a:pt x="650" y="245"/>
                      </a:lnTo>
                      <a:lnTo>
                        <a:pt x="651" y="249"/>
                      </a:lnTo>
                      <a:lnTo>
                        <a:pt x="653" y="254"/>
                      </a:lnTo>
                      <a:lnTo>
                        <a:pt x="655" y="258"/>
                      </a:lnTo>
                      <a:lnTo>
                        <a:pt x="657" y="264"/>
                      </a:lnTo>
                      <a:lnTo>
                        <a:pt x="657" y="268"/>
                      </a:lnTo>
                      <a:lnTo>
                        <a:pt x="657" y="273"/>
                      </a:lnTo>
                      <a:lnTo>
                        <a:pt x="659" y="277"/>
                      </a:lnTo>
                      <a:lnTo>
                        <a:pt x="661" y="283"/>
                      </a:lnTo>
                      <a:lnTo>
                        <a:pt x="661" y="287"/>
                      </a:lnTo>
                      <a:lnTo>
                        <a:pt x="661" y="290"/>
                      </a:lnTo>
                      <a:lnTo>
                        <a:pt x="663" y="294"/>
                      </a:lnTo>
                      <a:lnTo>
                        <a:pt x="663" y="300"/>
                      </a:lnTo>
                      <a:lnTo>
                        <a:pt x="663" y="304"/>
                      </a:lnTo>
                      <a:lnTo>
                        <a:pt x="665" y="309"/>
                      </a:lnTo>
                      <a:lnTo>
                        <a:pt x="665" y="313"/>
                      </a:lnTo>
                      <a:lnTo>
                        <a:pt x="665" y="319"/>
                      </a:lnTo>
                      <a:lnTo>
                        <a:pt x="665" y="321"/>
                      </a:lnTo>
                      <a:lnTo>
                        <a:pt x="665" y="326"/>
                      </a:lnTo>
                      <a:lnTo>
                        <a:pt x="665" y="330"/>
                      </a:lnTo>
                      <a:lnTo>
                        <a:pt x="665" y="336"/>
                      </a:lnTo>
                      <a:lnTo>
                        <a:pt x="665" y="340"/>
                      </a:lnTo>
                      <a:lnTo>
                        <a:pt x="665" y="345"/>
                      </a:lnTo>
                      <a:lnTo>
                        <a:pt x="665" y="349"/>
                      </a:lnTo>
                      <a:lnTo>
                        <a:pt x="667" y="355"/>
                      </a:lnTo>
                      <a:lnTo>
                        <a:pt x="665" y="363"/>
                      </a:lnTo>
                      <a:lnTo>
                        <a:pt x="665" y="370"/>
                      </a:lnTo>
                      <a:lnTo>
                        <a:pt x="663" y="374"/>
                      </a:lnTo>
                      <a:lnTo>
                        <a:pt x="663" y="378"/>
                      </a:lnTo>
                      <a:lnTo>
                        <a:pt x="663" y="382"/>
                      </a:lnTo>
                      <a:lnTo>
                        <a:pt x="663" y="387"/>
                      </a:lnTo>
                      <a:lnTo>
                        <a:pt x="661" y="395"/>
                      </a:lnTo>
                      <a:lnTo>
                        <a:pt x="659" y="402"/>
                      </a:lnTo>
                      <a:lnTo>
                        <a:pt x="657" y="410"/>
                      </a:lnTo>
                      <a:lnTo>
                        <a:pt x="657" y="418"/>
                      </a:lnTo>
                      <a:lnTo>
                        <a:pt x="653" y="425"/>
                      </a:lnTo>
                      <a:lnTo>
                        <a:pt x="651" y="431"/>
                      </a:lnTo>
                      <a:lnTo>
                        <a:pt x="648" y="439"/>
                      </a:lnTo>
                      <a:lnTo>
                        <a:pt x="646" y="446"/>
                      </a:lnTo>
                      <a:lnTo>
                        <a:pt x="640" y="456"/>
                      </a:lnTo>
                      <a:lnTo>
                        <a:pt x="636" y="463"/>
                      </a:lnTo>
                      <a:lnTo>
                        <a:pt x="634" y="467"/>
                      </a:lnTo>
                      <a:lnTo>
                        <a:pt x="631" y="473"/>
                      </a:lnTo>
                      <a:lnTo>
                        <a:pt x="631" y="477"/>
                      </a:lnTo>
                      <a:lnTo>
                        <a:pt x="627" y="482"/>
                      </a:lnTo>
                      <a:lnTo>
                        <a:pt x="621" y="490"/>
                      </a:lnTo>
                      <a:lnTo>
                        <a:pt x="615" y="498"/>
                      </a:lnTo>
                      <a:lnTo>
                        <a:pt x="612" y="501"/>
                      </a:lnTo>
                      <a:lnTo>
                        <a:pt x="608" y="505"/>
                      </a:lnTo>
                      <a:lnTo>
                        <a:pt x="604" y="511"/>
                      </a:lnTo>
                      <a:lnTo>
                        <a:pt x="602" y="515"/>
                      </a:lnTo>
                      <a:lnTo>
                        <a:pt x="594" y="522"/>
                      </a:lnTo>
                      <a:lnTo>
                        <a:pt x="585" y="530"/>
                      </a:lnTo>
                      <a:lnTo>
                        <a:pt x="581" y="536"/>
                      </a:lnTo>
                      <a:lnTo>
                        <a:pt x="577" y="539"/>
                      </a:lnTo>
                      <a:lnTo>
                        <a:pt x="574" y="543"/>
                      </a:lnTo>
                      <a:lnTo>
                        <a:pt x="570" y="547"/>
                      </a:lnTo>
                      <a:lnTo>
                        <a:pt x="564" y="551"/>
                      </a:lnTo>
                      <a:lnTo>
                        <a:pt x="558" y="556"/>
                      </a:lnTo>
                      <a:lnTo>
                        <a:pt x="555" y="558"/>
                      </a:lnTo>
                      <a:lnTo>
                        <a:pt x="551" y="562"/>
                      </a:lnTo>
                      <a:lnTo>
                        <a:pt x="545" y="564"/>
                      </a:lnTo>
                      <a:lnTo>
                        <a:pt x="539" y="570"/>
                      </a:lnTo>
                      <a:lnTo>
                        <a:pt x="534" y="574"/>
                      </a:lnTo>
                      <a:lnTo>
                        <a:pt x="530" y="575"/>
                      </a:lnTo>
                      <a:lnTo>
                        <a:pt x="522" y="577"/>
                      </a:lnTo>
                      <a:lnTo>
                        <a:pt x="518" y="583"/>
                      </a:lnTo>
                      <a:lnTo>
                        <a:pt x="511" y="583"/>
                      </a:lnTo>
                      <a:lnTo>
                        <a:pt x="507" y="587"/>
                      </a:lnTo>
                      <a:lnTo>
                        <a:pt x="501" y="591"/>
                      </a:lnTo>
                      <a:lnTo>
                        <a:pt x="494" y="593"/>
                      </a:lnTo>
                      <a:lnTo>
                        <a:pt x="488" y="594"/>
                      </a:lnTo>
                      <a:lnTo>
                        <a:pt x="484" y="598"/>
                      </a:lnTo>
                      <a:lnTo>
                        <a:pt x="475" y="600"/>
                      </a:lnTo>
                      <a:lnTo>
                        <a:pt x="469" y="602"/>
                      </a:lnTo>
                      <a:lnTo>
                        <a:pt x="461" y="602"/>
                      </a:lnTo>
                      <a:lnTo>
                        <a:pt x="456" y="606"/>
                      </a:lnTo>
                      <a:lnTo>
                        <a:pt x="448" y="606"/>
                      </a:lnTo>
                      <a:lnTo>
                        <a:pt x="441" y="608"/>
                      </a:lnTo>
                      <a:lnTo>
                        <a:pt x="433" y="610"/>
                      </a:lnTo>
                      <a:lnTo>
                        <a:pt x="427" y="610"/>
                      </a:lnTo>
                      <a:lnTo>
                        <a:pt x="420" y="612"/>
                      </a:lnTo>
                      <a:lnTo>
                        <a:pt x="412" y="612"/>
                      </a:lnTo>
                      <a:lnTo>
                        <a:pt x="403" y="612"/>
                      </a:lnTo>
                      <a:lnTo>
                        <a:pt x="397" y="613"/>
                      </a:lnTo>
                      <a:lnTo>
                        <a:pt x="387" y="613"/>
                      </a:lnTo>
                      <a:lnTo>
                        <a:pt x="380" y="613"/>
                      </a:lnTo>
                      <a:lnTo>
                        <a:pt x="372" y="613"/>
                      </a:lnTo>
                      <a:lnTo>
                        <a:pt x="364" y="613"/>
                      </a:lnTo>
                      <a:lnTo>
                        <a:pt x="355" y="612"/>
                      </a:lnTo>
                      <a:lnTo>
                        <a:pt x="347" y="610"/>
                      </a:lnTo>
                      <a:lnTo>
                        <a:pt x="338" y="610"/>
                      </a:lnTo>
                      <a:lnTo>
                        <a:pt x="328" y="610"/>
                      </a:lnTo>
                      <a:lnTo>
                        <a:pt x="321" y="608"/>
                      </a:lnTo>
                      <a:lnTo>
                        <a:pt x="313" y="606"/>
                      </a:lnTo>
                      <a:lnTo>
                        <a:pt x="306" y="604"/>
                      </a:lnTo>
                      <a:lnTo>
                        <a:pt x="300" y="602"/>
                      </a:lnTo>
                      <a:lnTo>
                        <a:pt x="290" y="600"/>
                      </a:lnTo>
                      <a:lnTo>
                        <a:pt x="283" y="598"/>
                      </a:lnTo>
                      <a:lnTo>
                        <a:pt x="275" y="594"/>
                      </a:lnTo>
                      <a:lnTo>
                        <a:pt x="268" y="593"/>
                      </a:lnTo>
                      <a:lnTo>
                        <a:pt x="262" y="593"/>
                      </a:lnTo>
                      <a:lnTo>
                        <a:pt x="254" y="589"/>
                      </a:lnTo>
                      <a:lnTo>
                        <a:pt x="247" y="587"/>
                      </a:lnTo>
                      <a:lnTo>
                        <a:pt x="241" y="583"/>
                      </a:lnTo>
                      <a:lnTo>
                        <a:pt x="235" y="581"/>
                      </a:lnTo>
                      <a:lnTo>
                        <a:pt x="228" y="577"/>
                      </a:lnTo>
                      <a:lnTo>
                        <a:pt x="220" y="574"/>
                      </a:lnTo>
                      <a:lnTo>
                        <a:pt x="214" y="574"/>
                      </a:lnTo>
                      <a:lnTo>
                        <a:pt x="209" y="568"/>
                      </a:lnTo>
                      <a:lnTo>
                        <a:pt x="201" y="564"/>
                      </a:lnTo>
                      <a:lnTo>
                        <a:pt x="195" y="562"/>
                      </a:lnTo>
                      <a:lnTo>
                        <a:pt x="192" y="558"/>
                      </a:lnTo>
                      <a:lnTo>
                        <a:pt x="184" y="555"/>
                      </a:lnTo>
                      <a:lnTo>
                        <a:pt x="180" y="549"/>
                      </a:lnTo>
                      <a:lnTo>
                        <a:pt x="174" y="547"/>
                      </a:lnTo>
                      <a:lnTo>
                        <a:pt x="171" y="541"/>
                      </a:lnTo>
                      <a:lnTo>
                        <a:pt x="165" y="537"/>
                      </a:lnTo>
                      <a:lnTo>
                        <a:pt x="159" y="534"/>
                      </a:lnTo>
                      <a:lnTo>
                        <a:pt x="155" y="528"/>
                      </a:lnTo>
                      <a:lnTo>
                        <a:pt x="152" y="526"/>
                      </a:lnTo>
                      <a:lnTo>
                        <a:pt x="146" y="518"/>
                      </a:lnTo>
                      <a:lnTo>
                        <a:pt x="142" y="515"/>
                      </a:lnTo>
                      <a:lnTo>
                        <a:pt x="138" y="511"/>
                      </a:lnTo>
                      <a:lnTo>
                        <a:pt x="133" y="505"/>
                      </a:lnTo>
                      <a:lnTo>
                        <a:pt x="129" y="501"/>
                      </a:lnTo>
                      <a:lnTo>
                        <a:pt x="125" y="496"/>
                      </a:lnTo>
                      <a:lnTo>
                        <a:pt x="119" y="492"/>
                      </a:lnTo>
                      <a:lnTo>
                        <a:pt x="117" y="486"/>
                      </a:lnTo>
                      <a:lnTo>
                        <a:pt x="114" y="480"/>
                      </a:lnTo>
                      <a:lnTo>
                        <a:pt x="110" y="475"/>
                      </a:lnTo>
                      <a:lnTo>
                        <a:pt x="108" y="469"/>
                      </a:lnTo>
                      <a:lnTo>
                        <a:pt x="104" y="465"/>
                      </a:lnTo>
                      <a:lnTo>
                        <a:pt x="100" y="458"/>
                      </a:lnTo>
                      <a:lnTo>
                        <a:pt x="100" y="454"/>
                      </a:lnTo>
                      <a:lnTo>
                        <a:pt x="97" y="446"/>
                      </a:lnTo>
                      <a:lnTo>
                        <a:pt x="95" y="442"/>
                      </a:lnTo>
                      <a:lnTo>
                        <a:pt x="93" y="437"/>
                      </a:lnTo>
                      <a:lnTo>
                        <a:pt x="91" y="431"/>
                      </a:lnTo>
                      <a:lnTo>
                        <a:pt x="87" y="425"/>
                      </a:lnTo>
                      <a:lnTo>
                        <a:pt x="85" y="420"/>
                      </a:lnTo>
                      <a:lnTo>
                        <a:pt x="83" y="412"/>
                      </a:lnTo>
                      <a:lnTo>
                        <a:pt x="83" y="408"/>
                      </a:lnTo>
                      <a:lnTo>
                        <a:pt x="81" y="401"/>
                      </a:lnTo>
                      <a:lnTo>
                        <a:pt x="81" y="395"/>
                      </a:lnTo>
                      <a:lnTo>
                        <a:pt x="79" y="389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8" y="372"/>
                      </a:lnTo>
                      <a:lnTo>
                        <a:pt x="76" y="364"/>
                      </a:lnTo>
                      <a:lnTo>
                        <a:pt x="76" y="359"/>
                      </a:lnTo>
                      <a:lnTo>
                        <a:pt x="76" y="353"/>
                      </a:lnTo>
                      <a:lnTo>
                        <a:pt x="78" y="345"/>
                      </a:lnTo>
                      <a:lnTo>
                        <a:pt x="78" y="340"/>
                      </a:lnTo>
                      <a:lnTo>
                        <a:pt x="78" y="332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78" y="313"/>
                      </a:lnTo>
                      <a:lnTo>
                        <a:pt x="79" y="309"/>
                      </a:lnTo>
                      <a:lnTo>
                        <a:pt x="79" y="302"/>
                      </a:lnTo>
                      <a:lnTo>
                        <a:pt x="81" y="298"/>
                      </a:lnTo>
                      <a:lnTo>
                        <a:pt x="81" y="290"/>
                      </a:lnTo>
                      <a:lnTo>
                        <a:pt x="83" y="285"/>
                      </a:lnTo>
                      <a:lnTo>
                        <a:pt x="83" y="279"/>
                      </a:lnTo>
                      <a:lnTo>
                        <a:pt x="83" y="273"/>
                      </a:lnTo>
                      <a:lnTo>
                        <a:pt x="85" y="269"/>
                      </a:lnTo>
                      <a:lnTo>
                        <a:pt x="87" y="264"/>
                      </a:lnTo>
                      <a:lnTo>
                        <a:pt x="87" y="258"/>
                      </a:lnTo>
                      <a:lnTo>
                        <a:pt x="91" y="254"/>
                      </a:lnTo>
                      <a:lnTo>
                        <a:pt x="91" y="247"/>
                      </a:lnTo>
                      <a:lnTo>
                        <a:pt x="93" y="243"/>
                      </a:lnTo>
                      <a:lnTo>
                        <a:pt x="93" y="237"/>
                      </a:lnTo>
                      <a:lnTo>
                        <a:pt x="97" y="233"/>
                      </a:lnTo>
                      <a:lnTo>
                        <a:pt x="98" y="228"/>
                      </a:lnTo>
                      <a:lnTo>
                        <a:pt x="100" y="224"/>
                      </a:lnTo>
                      <a:lnTo>
                        <a:pt x="100" y="218"/>
                      </a:lnTo>
                      <a:lnTo>
                        <a:pt x="104" y="216"/>
                      </a:lnTo>
                      <a:lnTo>
                        <a:pt x="106" y="211"/>
                      </a:lnTo>
                      <a:lnTo>
                        <a:pt x="108" y="207"/>
                      </a:lnTo>
                      <a:lnTo>
                        <a:pt x="110" y="201"/>
                      </a:lnTo>
                      <a:lnTo>
                        <a:pt x="112" y="197"/>
                      </a:lnTo>
                      <a:lnTo>
                        <a:pt x="117" y="190"/>
                      </a:lnTo>
                      <a:lnTo>
                        <a:pt x="123" y="182"/>
                      </a:lnTo>
                      <a:lnTo>
                        <a:pt x="129" y="173"/>
                      </a:lnTo>
                      <a:lnTo>
                        <a:pt x="135" y="165"/>
                      </a:lnTo>
                      <a:lnTo>
                        <a:pt x="142" y="159"/>
                      </a:lnTo>
                      <a:lnTo>
                        <a:pt x="148" y="154"/>
                      </a:lnTo>
                      <a:lnTo>
                        <a:pt x="155" y="146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71" y="133"/>
                      </a:lnTo>
                      <a:lnTo>
                        <a:pt x="174" y="131"/>
                      </a:lnTo>
                      <a:lnTo>
                        <a:pt x="180" y="127"/>
                      </a:lnTo>
                      <a:lnTo>
                        <a:pt x="184" y="125"/>
                      </a:lnTo>
                      <a:lnTo>
                        <a:pt x="190" y="121"/>
                      </a:lnTo>
                      <a:lnTo>
                        <a:pt x="193" y="117"/>
                      </a:lnTo>
                      <a:lnTo>
                        <a:pt x="199" y="117"/>
                      </a:lnTo>
                      <a:lnTo>
                        <a:pt x="203" y="114"/>
                      </a:lnTo>
                      <a:lnTo>
                        <a:pt x="209" y="110"/>
                      </a:lnTo>
                      <a:lnTo>
                        <a:pt x="212" y="108"/>
                      </a:lnTo>
                      <a:lnTo>
                        <a:pt x="220" y="106"/>
                      </a:lnTo>
                      <a:lnTo>
                        <a:pt x="224" y="104"/>
                      </a:lnTo>
                      <a:lnTo>
                        <a:pt x="230" y="100"/>
                      </a:lnTo>
                      <a:lnTo>
                        <a:pt x="235" y="100"/>
                      </a:lnTo>
                      <a:lnTo>
                        <a:pt x="239" y="97"/>
                      </a:lnTo>
                      <a:lnTo>
                        <a:pt x="245" y="95"/>
                      </a:lnTo>
                      <a:lnTo>
                        <a:pt x="250" y="93"/>
                      </a:lnTo>
                      <a:lnTo>
                        <a:pt x="256" y="91"/>
                      </a:lnTo>
                      <a:lnTo>
                        <a:pt x="264" y="89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9" y="81"/>
                      </a:lnTo>
                      <a:lnTo>
                        <a:pt x="283" y="81"/>
                      </a:lnTo>
                      <a:lnTo>
                        <a:pt x="288" y="78"/>
                      </a:lnTo>
                      <a:lnTo>
                        <a:pt x="292" y="76"/>
                      </a:lnTo>
                      <a:lnTo>
                        <a:pt x="296" y="74"/>
                      </a:lnTo>
                      <a:lnTo>
                        <a:pt x="302" y="72"/>
                      </a:lnTo>
                      <a:lnTo>
                        <a:pt x="307" y="68"/>
                      </a:lnTo>
                      <a:lnTo>
                        <a:pt x="311" y="62"/>
                      </a:lnTo>
                      <a:lnTo>
                        <a:pt x="317" y="60"/>
                      </a:lnTo>
                      <a:lnTo>
                        <a:pt x="323" y="55"/>
                      </a:lnTo>
                      <a:lnTo>
                        <a:pt x="328" y="47"/>
                      </a:lnTo>
                      <a:lnTo>
                        <a:pt x="332" y="40"/>
                      </a:lnTo>
                      <a:lnTo>
                        <a:pt x="332" y="34"/>
                      </a:lnTo>
                      <a:lnTo>
                        <a:pt x="332" y="26"/>
                      </a:lnTo>
                      <a:lnTo>
                        <a:pt x="328" y="19"/>
                      </a:lnTo>
                      <a:lnTo>
                        <a:pt x="326" y="17"/>
                      </a:lnTo>
                      <a:lnTo>
                        <a:pt x="321" y="9"/>
                      </a:lnTo>
                      <a:lnTo>
                        <a:pt x="319" y="7"/>
                      </a:lnTo>
                      <a:lnTo>
                        <a:pt x="311" y="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3115" y="2486"/>
                  <a:ext cx="165" cy="157"/>
                </a:xfrm>
                <a:custGeom>
                  <a:avLst/>
                  <a:gdLst>
                    <a:gd name="T0" fmla="*/ 0 w 196"/>
                    <a:gd name="T1" fmla="*/ 72 h 186"/>
                    <a:gd name="T2" fmla="*/ 4 w 196"/>
                    <a:gd name="T3" fmla="*/ 59 h 186"/>
                    <a:gd name="T4" fmla="*/ 10 w 196"/>
                    <a:gd name="T5" fmla="*/ 46 h 186"/>
                    <a:gd name="T6" fmla="*/ 19 w 196"/>
                    <a:gd name="T7" fmla="*/ 30 h 186"/>
                    <a:gd name="T8" fmla="*/ 34 w 196"/>
                    <a:gd name="T9" fmla="*/ 21 h 186"/>
                    <a:gd name="T10" fmla="*/ 46 w 196"/>
                    <a:gd name="T11" fmla="*/ 13 h 186"/>
                    <a:gd name="T12" fmla="*/ 53 w 196"/>
                    <a:gd name="T13" fmla="*/ 9 h 186"/>
                    <a:gd name="T14" fmla="*/ 61 w 196"/>
                    <a:gd name="T15" fmla="*/ 6 h 186"/>
                    <a:gd name="T16" fmla="*/ 71 w 196"/>
                    <a:gd name="T17" fmla="*/ 2 h 186"/>
                    <a:gd name="T18" fmla="*/ 80 w 196"/>
                    <a:gd name="T19" fmla="*/ 0 h 186"/>
                    <a:gd name="T20" fmla="*/ 91 w 196"/>
                    <a:gd name="T21" fmla="*/ 0 h 186"/>
                    <a:gd name="T22" fmla="*/ 101 w 196"/>
                    <a:gd name="T23" fmla="*/ 0 h 186"/>
                    <a:gd name="T24" fmla="*/ 110 w 196"/>
                    <a:gd name="T25" fmla="*/ 0 h 186"/>
                    <a:gd name="T26" fmla="*/ 120 w 196"/>
                    <a:gd name="T27" fmla="*/ 0 h 186"/>
                    <a:gd name="T28" fmla="*/ 131 w 196"/>
                    <a:gd name="T29" fmla="*/ 6 h 186"/>
                    <a:gd name="T30" fmla="*/ 143 w 196"/>
                    <a:gd name="T31" fmla="*/ 9 h 186"/>
                    <a:gd name="T32" fmla="*/ 152 w 196"/>
                    <a:gd name="T33" fmla="*/ 15 h 186"/>
                    <a:gd name="T34" fmla="*/ 160 w 196"/>
                    <a:gd name="T35" fmla="*/ 21 h 186"/>
                    <a:gd name="T36" fmla="*/ 169 w 196"/>
                    <a:gd name="T37" fmla="*/ 30 h 186"/>
                    <a:gd name="T38" fmla="*/ 177 w 196"/>
                    <a:gd name="T39" fmla="*/ 38 h 186"/>
                    <a:gd name="T40" fmla="*/ 183 w 196"/>
                    <a:gd name="T41" fmla="*/ 47 h 186"/>
                    <a:gd name="T42" fmla="*/ 186 w 196"/>
                    <a:gd name="T43" fmla="*/ 59 h 186"/>
                    <a:gd name="T44" fmla="*/ 192 w 196"/>
                    <a:gd name="T45" fmla="*/ 70 h 186"/>
                    <a:gd name="T46" fmla="*/ 194 w 196"/>
                    <a:gd name="T47" fmla="*/ 82 h 186"/>
                    <a:gd name="T48" fmla="*/ 194 w 196"/>
                    <a:gd name="T49" fmla="*/ 91 h 186"/>
                    <a:gd name="T50" fmla="*/ 194 w 196"/>
                    <a:gd name="T51" fmla="*/ 104 h 186"/>
                    <a:gd name="T52" fmla="*/ 192 w 196"/>
                    <a:gd name="T53" fmla="*/ 118 h 186"/>
                    <a:gd name="T54" fmla="*/ 190 w 196"/>
                    <a:gd name="T55" fmla="*/ 129 h 186"/>
                    <a:gd name="T56" fmla="*/ 183 w 196"/>
                    <a:gd name="T57" fmla="*/ 141 h 186"/>
                    <a:gd name="T58" fmla="*/ 177 w 196"/>
                    <a:gd name="T59" fmla="*/ 150 h 186"/>
                    <a:gd name="T60" fmla="*/ 171 w 196"/>
                    <a:gd name="T61" fmla="*/ 158 h 186"/>
                    <a:gd name="T62" fmla="*/ 164 w 196"/>
                    <a:gd name="T63" fmla="*/ 165 h 186"/>
                    <a:gd name="T64" fmla="*/ 154 w 196"/>
                    <a:gd name="T65" fmla="*/ 171 h 186"/>
                    <a:gd name="T66" fmla="*/ 145 w 196"/>
                    <a:gd name="T67" fmla="*/ 177 h 186"/>
                    <a:gd name="T68" fmla="*/ 135 w 196"/>
                    <a:gd name="T69" fmla="*/ 180 h 186"/>
                    <a:gd name="T70" fmla="*/ 126 w 196"/>
                    <a:gd name="T71" fmla="*/ 182 h 186"/>
                    <a:gd name="T72" fmla="*/ 116 w 196"/>
                    <a:gd name="T73" fmla="*/ 184 h 186"/>
                    <a:gd name="T74" fmla="*/ 107 w 196"/>
                    <a:gd name="T75" fmla="*/ 186 h 186"/>
                    <a:gd name="T76" fmla="*/ 97 w 196"/>
                    <a:gd name="T77" fmla="*/ 186 h 186"/>
                    <a:gd name="T78" fmla="*/ 88 w 196"/>
                    <a:gd name="T79" fmla="*/ 186 h 186"/>
                    <a:gd name="T80" fmla="*/ 78 w 196"/>
                    <a:gd name="T81" fmla="*/ 184 h 186"/>
                    <a:gd name="T82" fmla="*/ 67 w 196"/>
                    <a:gd name="T83" fmla="*/ 182 h 186"/>
                    <a:gd name="T84" fmla="*/ 53 w 196"/>
                    <a:gd name="T85" fmla="*/ 173 h 186"/>
                    <a:gd name="T86" fmla="*/ 42 w 196"/>
                    <a:gd name="T87" fmla="*/ 165 h 186"/>
                    <a:gd name="T88" fmla="*/ 31 w 196"/>
                    <a:gd name="T89" fmla="*/ 156 h 186"/>
                    <a:gd name="T90" fmla="*/ 21 w 196"/>
                    <a:gd name="T91" fmla="*/ 142 h 186"/>
                    <a:gd name="T92" fmla="*/ 15 w 196"/>
                    <a:gd name="T93" fmla="*/ 131 h 186"/>
                    <a:gd name="T94" fmla="*/ 10 w 196"/>
                    <a:gd name="T95" fmla="*/ 118 h 186"/>
                    <a:gd name="T96" fmla="*/ 4 w 196"/>
                    <a:gd name="T97" fmla="*/ 103 h 186"/>
                    <a:gd name="T98" fmla="*/ 2 w 196"/>
                    <a:gd name="T99" fmla="*/ 89 h 186"/>
                    <a:gd name="T100" fmla="*/ 2 w 196"/>
                    <a:gd name="T101" fmla="*/ 82 h 18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86"/>
                    <a:gd name="T155" fmla="*/ 196 w 196"/>
                    <a:gd name="T156" fmla="*/ 186 h 18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86">
                      <a:moveTo>
                        <a:pt x="2" y="82"/>
                      </a:move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4" y="59"/>
                      </a:lnTo>
                      <a:lnTo>
                        <a:pt x="8" y="51"/>
                      </a:lnTo>
                      <a:lnTo>
                        <a:pt x="10" y="46"/>
                      </a:lnTo>
                      <a:lnTo>
                        <a:pt x="15" y="36"/>
                      </a:lnTo>
                      <a:lnTo>
                        <a:pt x="19" y="30"/>
                      </a:lnTo>
                      <a:lnTo>
                        <a:pt x="29" y="27"/>
                      </a:lnTo>
                      <a:lnTo>
                        <a:pt x="34" y="21"/>
                      </a:lnTo>
                      <a:lnTo>
                        <a:pt x="42" y="17"/>
                      </a:lnTo>
                      <a:lnTo>
                        <a:pt x="46" y="13"/>
                      </a:lnTo>
                      <a:lnTo>
                        <a:pt x="48" y="11"/>
                      </a:lnTo>
                      <a:lnTo>
                        <a:pt x="53" y="9"/>
                      </a:lnTo>
                      <a:lnTo>
                        <a:pt x="57" y="9"/>
                      </a:lnTo>
                      <a:lnTo>
                        <a:pt x="61" y="6"/>
                      </a:lnTo>
                      <a:lnTo>
                        <a:pt x="65" y="4"/>
                      </a:lnTo>
                      <a:lnTo>
                        <a:pt x="71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7" y="0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8" y="2"/>
                      </a:lnTo>
                      <a:lnTo>
                        <a:pt x="131" y="6"/>
                      </a:lnTo>
                      <a:lnTo>
                        <a:pt x="137" y="8"/>
                      </a:lnTo>
                      <a:lnTo>
                        <a:pt x="143" y="9"/>
                      </a:lnTo>
                      <a:lnTo>
                        <a:pt x="147" y="11"/>
                      </a:lnTo>
                      <a:lnTo>
                        <a:pt x="152" y="15"/>
                      </a:lnTo>
                      <a:lnTo>
                        <a:pt x="156" y="19"/>
                      </a:lnTo>
                      <a:lnTo>
                        <a:pt x="160" y="21"/>
                      </a:lnTo>
                      <a:lnTo>
                        <a:pt x="166" y="27"/>
                      </a:lnTo>
                      <a:lnTo>
                        <a:pt x="169" y="30"/>
                      </a:lnTo>
                      <a:lnTo>
                        <a:pt x="173" y="36"/>
                      </a:lnTo>
                      <a:lnTo>
                        <a:pt x="177" y="38"/>
                      </a:lnTo>
                      <a:lnTo>
                        <a:pt x="179" y="44"/>
                      </a:lnTo>
                      <a:lnTo>
                        <a:pt x="183" y="47"/>
                      </a:lnTo>
                      <a:lnTo>
                        <a:pt x="185" y="55"/>
                      </a:lnTo>
                      <a:lnTo>
                        <a:pt x="186" y="59"/>
                      </a:lnTo>
                      <a:lnTo>
                        <a:pt x="190" y="65"/>
                      </a:lnTo>
                      <a:lnTo>
                        <a:pt x="192" y="70"/>
                      </a:lnTo>
                      <a:lnTo>
                        <a:pt x="192" y="76"/>
                      </a:lnTo>
                      <a:lnTo>
                        <a:pt x="194" y="82"/>
                      </a:lnTo>
                      <a:lnTo>
                        <a:pt x="194" y="87"/>
                      </a:lnTo>
                      <a:lnTo>
                        <a:pt x="194" y="91"/>
                      </a:lnTo>
                      <a:lnTo>
                        <a:pt x="196" y="99"/>
                      </a:lnTo>
                      <a:lnTo>
                        <a:pt x="194" y="104"/>
                      </a:lnTo>
                      <a:lnTo>
                        <a:pt x="194" y="110"/>
                      </a:lnTo>
                      <a:lnTo>
                        <a:pt x="192" y="118"/>
                      </a:lnTo>
                      <a:lnTo>
                        <a:pt x="192" y="125"/>
                      </a:lnTo>
                      <a:lnTo>
                        <a:pt x="190" y="129"/>
                      </a:lnTo>
                      <a:lnTo>
                        <a:pt x="186" y="137"/>
                      </a:lnTo>
                      <a:lnTo>
                        <a:pt x="183" y="141"/>
                      </a:lnTo>
                      <a:lnTo>
                        <a:pt x="183" y="146"/>
                      </a:lnTo>
                      <a:lnTo>
                        <a:pt x="177" y="150"/>
                      </a:lnTo>
                      <a:lnTo>
                        <a:pt x="175" y="156"/>
                      </a:lnTo>
                      <a:lnTo>
                        <a:pt x="171" y="158"/>
                      </a:lnTo>
                      <a:lnTo>
                        <a:pt x="167" y="163"/>
                      </a:lnTo>
                      <a:lnTo>
                        <a:pt x="164" y="165"/>
                      </a:lnTo>
                      <a:lnTo>
                        <a:pt x="158" y="169"/>
                      </a:lnTo>
                      <a:lnTo>
                        <a:pt x="154" y="171"/>
                      </a:lnTo>
                      <a:lnTo>
                        <a:pt x="148" y="173"/>
                      </a:lnTo>
                      <a:lnTo>
                        <a:pt x="145" y="177"/>
                      </a:lnTo>
                      <a:lnTo>
                        <a:pt x="139" y="179"/>
                      </a:lnTo>
                      <a:lnTo>
                        <a:pt x="135" y="180"/>
                      </a:lnTo>
                      <a:lnTo>
                        <a:pt x="131" y="182"/>
                      </a:lnTo>
                      <a:lnTo>
                        <a:pt x="126" y="182"/>
                      </a:lnTo>
                      <a:lnTo>
                        <a:pt x="120" y="184"/>
                      </a:lnTo>
                      <a:lnTo>
                        <a:pt x="116" y="184"/>
                      </a:lnTo>
                      <a:lnTo>
                        <a:pt x="110" y="186"/>
                      </a:lnTo>
                      <a:lnTo>
                        <a:pt x="107" y="186"/>
                      </a:lnTo>
                      <a:lnTo>
                        <a:pt x="101" y="186"/>
                      </a:lnTo>
                      <a:lnTo>
                        <a:pt x="97" y="186"/>
                      </a:lnTo>
                      <a:lnTo>
                        <a:pt x="91" y="186"/>
                      </a:lnTo>
                      <a:lnTo>
                        <a:pt x="88" y="186"/>
                      </a:lnTo>
                      <a:lnTo>
                        <a:pt x="84" y="184"/>
                      </a:lnTo>
                      <a:lnTo>
                        <a:pt x="78" y="184"/>
                      </a:lnTo>
                      <a:lnTo>
                        <a:pt x="74" y="182"/>
                      </a:lnTo>
                      <a:lnTo>
                        <a:pt x="67" y="182"/>
                      </a:lnTo>
                      <a:lnTo>
                        <a:pt x="61" y="179"/>
                      </a:lnTo>
                      <a:lnTo>
                        <a:pt x="53" y="173"/>
                      </a:lnTo>
                      <a:lnTo>
                        <a:pt x="48" y="171"/>
                      </a:lnTo>
                      <a:lnTo>
                        <a:pt x="42" y="165"/>
                      </a:lnTo>
                      <a:lnTo>
                        <a:pt x="38" y="161"/>
                      </a:lnTo>
                      <a:lnTo>
                        <a:pt x="31" y="156"/>
                      </a:lnTo>
                      <a:lnTo>
                        <a:pt x="27" y="148"/>
                      </a:lnTo>
                      <a:lnTo>
                        <a:pt x="21" y="142"/>
                      </a:lnTo>
                      <a:lnTo>
                        <a:pt x="19" y="137"/>
                      </a:lnTo>
                      <a:lnTo>
                        <a:pt x="15" y="131"/>
                      </a:lnTo>
                      <a:lnTo>
                        <a:pt x="12" y="123"/>
                      </a:lnTo>
                      <a:lnTo>
                        <a:pt x="10" y="118"/>
                      </a:lnTo>
                      <a:lnTo>
                        <a:pt x="8" y="110"/>
                      </a:lnTo>
                      <a:lnTo>
                        <a:pt x="4" y="103"/>
                      </a:lnTo>
                      <a:lnTo>
                        <a:pt x="2" y="95"/>
                      </a:lnTo>
                      <a:lnTo>
                        <a:pt x="2" y="89"/>
                      </a:lnTo>
                      <a:lnTo>
                        <a:pt x="2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/>
                </p:cNvSpPr>
                <p:nvPr/>
              </p:nvSpPr>
              <p:spPr bwMode="auto">
                <a:xfrm>
                  <a:off x="2614" y="3658"/>
                  <a:ext cx="232" cy="234"/>
                </a:xfrm>
                <a:custGeom>
                  <a:avLst/>
                  <a:gdLst>
                    <a:gd name="T0" fmla="*/ 11 w 275"/>
                    <a:gd name="T1" fmla="*/ 74 h 277"/>
                    <a:gd name="T2" fmla="*/ 20 w 275"/>
                    <a:gd name="T3" fmla="*/ 57 h 277"/>
                    <a:gd name="T4" fmla="*/ 36 w 275"/>
                    <a:gd name="T5" fmla="*/ 43 h 277"/>
                    <a:gd name="T6" fmla="*/ 55 w 275"/>
                    <a:gd name="T7" fmla="*/ 30 h 277"/>
                    <a:gd name="T8" fmla="*/ 77 w 275"/>
                    <a:gd name="T9" fmla="*/ 17 h 277"/>
                    <a:gd name="T10" fmla="*/ 98 w 275"/>
                    <a:gd name="T11" fmla="*/ 5 h 277"/>
                    <a:gd name="T12" fmla="*/ 115 w 275"/>
                    <a:gd name="T13" fmla="*/ 2 h 277"/>
                    <a:gd name="T14" fmla="*/ 129 w 275"/>
                    <a:gd name="T15" fmla="*/ 2 h 277"/>
                    <a:gd name="T16" fmla="*/ 140 w 275"/>
                    <a:gd name="T17" fmla="*/ 0 h 277"/>
                    <a:gd name="T18" fmla="*/ 155 w 275"/>
                    <a:gd name="T19" fmla="*/ 0 h 277"/>
                    <a:gd name="T20" fmla="*/ 169 w 275"/>
                    <a:gd name="T21" fmla="*/ 2 h 277"/>
                    <a:gd name="T22" fmla="*/ 180 w 275"/>
                    <a:gd name="T23" fmla="*/ 4 h 277"/>
                    <a:gd name="T24" fmla="*/ 195 w 275"/>
                    <a:gd name="T25" fmla="*/ 9 h 277"/>
                    <a:gd name="T26" fmla="*/ 214 w 275"/>
                    <a:gd name="T27" fmla="*/ 21 h 277"/>
                    <a:gd name="T28" fmla="*/ 228 w 275"/>
                    <a:gd name="T29" fmla="*/ 30 h 277"/>
                    <a:gd name="T30" fmla="*/ 247 w 275"/>
                    <a:gd name="T31" fmla="*/ 51 h 277"/>
                    <a:gd name="T32" fmla="*/ 260 w 275"/>
                    <a:gd name="T33" fmla="*/ 76 h 277"/>
                    <a:gd name="T34" fmla="*/ 269 w 275"/>
                    <a:gd name="T35" fmla="*/ 99 h 277"/>
                    <a:gd name="T36" fmla="*/ 273 w 275"/>
                    <a:gd name="T37" fmla="*/ 116 h 277"/>
                    <a:gd name="T38" fmla="*/ 275 w 275"/>
                    <a:gd name="T39" fmla="*/ 133 h 277"/>
                    <a:gd name="T40" fmla="*/ 275 w 275"/>
                    <a:gd name="T41" fmla="*/ 157 h 277"/>
                    <a:gd name="T42" fmla="*/ 269 w 275"/>
                    <a:gd name="T43" fmla="*/ 180 h 277"/>
                    <a:gd name="T44" fmla="*/ 264 w 275"/>
                    <a:gd name="T45" fmla="*/ 201 h 277"/>
                    <a:gd name="T46" fmla="*/ 254 w 275"/>
                    <a:gd name="T47" fmla="*/ 222 h 277"/>
                    <a:gd name="T48" fmla="*/ 245 w 275"/>
                    <a:gd name="T49" fmla="*/ 237 h 277"/>
                    <a:gd name="T50" fmla="*/ 231 w 275"/>
                    <a:gd name="T51" fmla="*/ 249 h 277"/>
                    <a:gd name="T52" fmla="*/ 220 w 275"/>
                    <a:gd name="T53" fmla="*/ 258 h 277"/>
                    <a:gd name="T54" fmla="*/ 205 w 275"/>
                    <a:gd name="T55" fmla="*/ 264 h 277"/>
                    <a:gd name="T56" fmla="*/ 188 w 275"/>
                    <a:gd name="T57" fmla="*/ 270 h 277"/>
                    <a:gd name="T58" fmla="*/ 169 w 275"/>
                    <a:gd name="T59" fmla="*/ 273 h 277"/>
                    <a:gd name="T60" fmla="*/ 150 w 275"/>
                    <a:gd name="T61" fmla="*/ 275 h 277"/>
                    <a:gd name="T62" fmla="*/ 129 w 275"/>
                    <a:gd name="T63" fmla="*/ 275 h 277"/>
                    <a:gd name="T64" fmla="*/ 106 w 275"/>
                    <a:gd name="T65" fmla="*/ 275 h 277"/>
                    <a:gd name="T66" fmla="*/ 87 w 275"/>
                    <a:gd name="T67" fmla="*/ 268 h 277"/>
                    <a:gd name="T68" fmla="*/ 68 w 275"/>
                    <a:gd name="T69" fmla="*/ 258 h 277"/>
                    <a:gd name="T70" fmla="*/ 49 w 275"/>
                    <a:gd name="T71" fmla="*/ 247 h 277"/>
                    <a:gd name="T72" fmla="*/ 32 w 275"/>
                    <a:gd name="T73" fmla="*/ 230 h 277"/>
                    <a:gd name="T74" fmla="*/ 19 w 275"/>
                    <a:gd name="T75" fmla="*/ 213 h 277"/>
                    <a:gd name="T76" fmla="*/ 11 w 275"/>
                    <a:gd name="T77" fmla="*/ 192 h 277"/>
                    <a:gd name="T78" fmla="*/ 3 w 275"/>
                    <a:gd name="T79" fmla="*/ 173 h 277"/>
                    <a:gd name="T80" fmla="*/ 1 w 275"/>
                    <a:gd name="T81" fmla="*/ 156 h 277"/>
                    <a:gd name="T82" fmla="*/ 0 w 275"/>
                    <a:gd name="T83" fmla="*/ 137 h 277"/>
                    <a:gd name="T84" fmla="*/ 1 w 275"/>
                    <a:gd name="T85" fmla="*/ 121 h 277"/>
                    <a:gd name="T86" fmla="*/ 1 w 275"/>
                    <a:gd name="T87" fmla="*/ 106 h 277"/>
                    <a:gd name="T88" fmla="*/ 3 w 275"/>
                    <a:gd name="T89" fmla="*/ 95 h 277"/>
                    <a:gd name="T90" fmla="*/ 7 w 275"/>
                    <a:gd name="T91" fmla="*/ 83 h 2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5"/>
                    <a:gd name="T139" fmla="*/ 0 h 277"/>
                    <a:gd name="T140" fmla="*/ 275 w 275"/>
                    <a:gd name="T141" fmla="*/ 277 h 27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5" h="277">
                      <a:moveTo>
                        <a:pt x="9" y="83"/>
                      </a:moveTo>
                      <a:lnTo>
                        <a:pt x="9" y="78"/>
                      </a:lnTo>
                      <a:lnTo>
                        <a:pt x="11" y="74"/>
                      </a:lnTo>
                      <a:lnTo>
                        <a:pt x="13" y="66"/>
                      </a:lnTo>
                      <a:lnTo>
                        <a:pt x="17" y="62"/>
                      </a:lnTo>
                      <a:lnTo>
                        <a:pt x="20" y="57"/>
                      </a:lnTo>
                      <a:lnTo>
                        <a:pt x="24" y="53"/>
                      </a:lnTo>
                      <a:lnTo>
                        <a:pt x="30" y="47"/>
                      </a:lnTo>
                      <a:lnTo>
                        <a:pt x="36" y="43"/>
                      </a:lnTo>
                      <a:lnTo>
                        <a:pt x="41" y="40"/>
                      </a:lnTo>
                      <a:lnTo>
                        <a:pt x="47" y="34"/>
                      </a:lnTo>
                      <a:lnTo>
                        <a:pt x="55" y="30"/>
                      </a:lnTo>
                      <a:lnTo>
                        <a:pt x="60" y="24"/>
                      </a:lnTo>
                      <a:lnTo>
                        <a:pt x="68" y="21"/>
                      </a:lnTo>
                      <a:lnTo>
                        <a:pt x="77" y="17"/>
                      </a:lnTo>
                      <a:lnTo>
                        <a:pt x="83" y="11"/>
                      </a:lnTo>
                      <a:lnTo>
                        <a:pt x="93" y="11"/>
                      </a:lnTo>
                      <a:lnTo>
                        <a:pt x="98" y="5"/>
                      </a:lnTo>
                      <a:lnTo>
                        <a:pt x="108" y="4"/>
                      </a:lnTo>
                      <a:lnTo>
                        <a:pt x="112" y="2"/>
                      </a:lnTo>
                      <a:lnTo>
                        <a:pt x="115" y="2"/>
                      </a:lnTo>
                      <a:lnTo>
                        <a:pt x="121" y="2"/>
                      </a:lnTo>
                      <a:lnTo>
                        <a:pt x="125" y="2"/>
                      </a:lnTo>
                      <a:lnTo>
                        <a:pt x="129" y="2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0"/>
                      </a:lnTo>
                      <a:lnTo>
                        <a:pt x="159" y="2"/>
                      </a:lnTo>
                      <a:lnTo>
                        <a:pt x="163" y="2"/>
                      </a:lnTo>
                      <a:lnTo>
                        <a:pt x="169" y="2"/>
                      </a:lnTo>
                      <a:lnTo>
                        <a:pt x="172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6" y="5"/>
                      </a:lnTo>
                      <a:lnTo>
                        <a:pt x="190" y="5"/>
                      </a:lnTo>
                      <a:lnTo>
                        <a:pt x="195" y="9"/>
                      </a:lnTo>
                      <a:lnTo>
                        <a:pt x="203" y="11"/>
                      </a:lnTo>
                      <a:lnTo>
                        <a:pt x="210" y="17"/>
                      </a:lnTo>
                      <a:lnTo>
                        <a:pt x="214" y="21"/>
                      </a:lnTo>
                      <a:lnTo>
                        <a:pt x="218" y="23"/>
                      </a:lnTo>
                      <a:lnTo>
                        <a:pt x="224" y="26"/>
                      </a:lnTo>
                      <a:lnTo>
                        <a:pt x="228" y="30"/>
                      </a:lnTo>
                      <a:lnTo>
                        <a:pt x="233" y="38"/>
                      </a:lnTo>
                      <a:lnTo>
                        <a:pt x="241" y="43"/>
                      </a:lnTo>
                      <a:lnTo>
                        <a:pt x="247" y="51"/>
                      </a:lnTo>
                      <a:lnTo>
                        <a:pt x="252" y="59"/>
                      </a:lnTo>
                      <a:lnTo>
                        <a:pt x="256" y="66"/>
                      </a:lnTo>
                      <a:lnTo>
                        <a:pt x="260" y="76"/>
                      </a:lnTo>
                      <a:lnTo>
                        <a:pt x="264" y="83"/>
                      </a:lnTo>
                      <a:lnTo>
                        <a:pt x="269" y="91"/>
                      </a:lnTo>
                      <a:lnTo>
                        <a:pt x="269" y="99"/>
                      </a:lnTo>
                      <a:lnTo>
                        <a:pt x="271" y="108"/>
                      </a:lnTo>
                      <a:lnTo>
                        <a:pt x="271" y="112"/>
                      </a:lnTo>
                      <a:lnTo>
                        <a:pt x="273" y="116"/>
                      </a:lnTo>
                      <a:lnTo>
                        <a:pt x="273" y="121"/>
                      </a:lnTo>
                      <a:lnTo>
                        <a:pt x="275" y="125"/>
                      </a:lnTo>
                      <a:lnTo>
                        <a:pt x="275" y="133"/>
                      </a:lnTo>
                      <a:lnTo>
                        <a:pt x="275" y="140"/>
                      </a:lnTo>
                      <a:lnTo>
                        <a:pt x="275" y="148"/>
                      </a:lnTo>
                      <a:lnTo>
                        <a:pt x="275" y="157"/>
                      </a:lnTo>
                      <a:lnTo>
                        <a:pt x="273" y="165"/>
                      </a:lnTo>
                      <a:lnTo>
                        <a:pt x="271" y="173"/>
                      </a:lnTo>
                      <a:lnTo>
                        <a:pt x="269" y="180"/>
                      </a:lnTo>
                      <a:lnTo>
                        <a:pt x="269" y="188"/>
                      </a:lnTo>
                      <a:lnTo>
                        <a:pt x="266" y="194"/>
                      </a:lnTo>
                      <a:lnTo>
                        <a:pt x="264" y="201"/>
                      </a:lnTo>
                      <a:lnTo>
                        <a:pt x="260" y="209"/>
                      </a:lnTo>
                      <a:lnTo>
                        <a:pt x="258" y="214"/>
                      </a:lnTo>
                      <a:lnTo>
                        <a:pt x="254" y="222"/>
                      </a:lnTo>
                      <a:lnTo>
                        <a:pt x="250" y="226"/>
                      </a:lnTo>
                      <a:lnTo>
                        <a:pt x="248" y="230"/>
                      </a:lnTo>
                      <a:lnTo>
                        <a:pt x="245" y="237"/>
                      </a:lnTo>
                      <a:lnTo>
                        <a:pt x="241" y="239"/>
                      </a:lnTo>
                      <a:lnTo>
                        <a:pt x="237" y="245"/>
                      </a:lnTo>
                      <a:lnTo>
                        <a:pt x="231" y="249"/>
                      </a:lnTo>
                      <a:lnTo>
                        <a:pt x="229" y="252"/>
                      </a:lnTo>
                      <a:lnTo>
                        <a:pt x="224" y="254"/>
                      </a:lnTo>
                      <a:lnTo>
                        <a:pt x="220" y="258"/>
                      </a:lnTo>
                      <a:lnTo>
                        <a:pt x="214" y="258"/>
                      </a:lnTo>
                      <a:lnTo>
                        <a:pt x="210" y="262"/>
                      </a:lnTo>
                      <a:lnTo>
                        <a:pt x="205" y="264"/>
                      </a:lnTo>
                      <a:lnTo>
                        <a:pt x="199" y="266"/>
                      </a:lnTo>
                      <a:lnTo>
                        <a:pt x="195" y="268"/>
                      </a:lnTo>
                      <a:lnTo>
                        <a:pt x="188" y="270"/>
                      </a:lnTo>
                      <a:lnTo>
                        <a:pt x="182" y="271"/>
                      </a:lnTo>
                      <a:lnTo>
                        <a:pt x="176" y="273"/>
                      </a:lnTo>
                      <a:lnTo>
                        <a:pt x="169" y="273"/>
                      </a:lnTo>
                      <a:lnTo>
                        <a:pt x="163" y="275"/>
                      </a:lnTo>
                      <a:lnTo>
                        <a:pt x="155" y="275"/>
                      </a:lnTo>
                      <a:lnTo>
                        <a:pt x="150" y="275"/>
                      </a:lnTo>
                      <a:lnTo>
                        <a:pt x="140" y="275"/>
                      </a:lnTo>
                      <a:lnTo>
                        <a:pt x="134" y="277"/>
                      </a:lnTo>
                      <a:lnTo>
                        <a:pt x="129" y="275"/>
                      </a:lnTo>
                      <a:lnTo>
                        <a:pt x="121" y="275"/>
                      </a:lnTo>
                      <a:lnTo>
                        <a:pt x="114" y="275"/>
                      </a:lnTo>
                      <a:lnTo>
                        <a:pt x="106" y="275"/>
                      </a:lnTo>
                      <a:lnTo>
                        <a:pt x="100" y="273"/>
                      </a:lnTo>
                      <a:lnTo>
                        <a:pt x="93" y="271"/>
                      </a:lnTo>
                      <a:lnTo>
                        <a:pt x="87" y="268"/>
                      </a:lnTo>
                      <a:lnTo>
                        <a:pt x="79" y="268"/>
                      </a:lnTo>
                      <a:lnTo>
                        <a:pt x="74" y="262"/>
                      </a:lnTo>
                      <a:lnTo>
                        <a:pt x="68" y="258"/>
                      </a:lnTo>
                      <a:lnTo>
                        <a:pt x="60" y="256"/>
                      </a:lnTo>
                      <a:lnTo>
                        <a:pt x="55" y="252"/>
                      </a:lnTo>
                      <a:lnTo>
                        <a:pt x="49" y="247"/>
                      </a:lnTo>
                      <a:lnTo>
                        <a:pt x="43" y="241"/>
                      </a:lnTo>
                      <a:lnTo>
                        <a:pt x="38" y="237"/>
                      </a:lnTo>
                      <a:lnTo>
                        <a:pt x="32" y="230"/>
                      </a:lnTo>
                      <a:lnTo>
                        <a:pt x="28" y="224"/>
                      </a:lnTo>
                      <a:lnTo>
                        <a:pt x="22" y="218"/>
                      </a:lnTo>
                      <a:lnTo>
                        <a:pt x="19" y="213"/>
                      </a:lnTo>
                      <a:lnTo>
                        <a:pt x="15" y="205"/>
                      </a:lnTo>
                      <a:lnTo>
                        <a:pt x="13" y="197"/>
                      </a:lnTo>
                      <a:lnTo>
                        <a:pt x="11" y="192"/>
                      </a:lnTo>
                      <a:lnTo>
                        <a:pt x="7" y="184"/>
                      </a:lnTo>
                      <a:lnTo>
                        <a:pt x="5" y="178"/>
                      </a:lnTo>
                      <a:lnTo>
                        <a:pt x="3" y="173"/>
                      </a:lnTo>
                      <a:lnTo>
                        <a:pt x="3" y="167"/>
                      </a:lnTo>
                      <a:lnTo>
                        <a:pt x="1" y="159"/>
                      </a:lnTo>
                      <a:lnTo>
                        <a:pt x="1" y="156"/>
                      </a:lnTo>
                      <a:lnTo>
                        <a:pt x="0" y="148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6"/>
                      </a:lnTo>
                      <a:lnTo>
                        <a:pt x="1" y="112"/>
                      </a:lnTo>
                      <a:lnTo>
                        <a:pt x="1" y="106"/>
                      </a:lnTo>
                      <a:lnTo>
                        <a:pt x="3" y="102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5" y="89"/>
                      </a:lnTo>
                      <a:lnTo>
                        <a:pt x="7" y="85"/>
                      </a:lnTo>
                      <a:lnTo>
                        <a:pt x="7" y="83"/>
                      </a:lnTo>
                      <a:lnTo>
                        <a:pt x="9" y="83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/>
                </p:cNvSpPr>
                <p:nvPr/>
              </p:nvSpPr>
              <p:spPr bwMode="auto">
                <a:xfrm>
                  <a:off x="2013" y="3049"/>
                  <a:ext cx="187" cy="178"/>
                </a:xfrm>
                <a:custGeom>
                  <a:avLst/>
                  <a:gdLst>
                    <a:gd name="T0" fmla="*/ 0 w 222"/>
                    <a:gd name="T1" fmla="*/ 85 h 211"/>
                    <a:gd name="T2" fmla="*/ 4 w 222"/>
                    <a:gd name="T3" fmla="*/ 70 h 211"/>
                    <a:gd name="T4" fmla="*/ 8 w 222"/>
                    <a:gd name="T5" fmla="*/ 59 h 211"/>
                    <a:gd name="T6" fmla="*/ 13 w 222"/>
                    <a:gd name="T7" fmla="*/ 49 h 211"/>
                    <a:gd name="T8" fmla="*/ 17 w 222"/>
                    <a:gd name="T9" fmla="*/ 42 h 211"/>
                    <a:gd name="T10" fmla="*/ 27 w 222"/>
                    <a:gd name="T11" fmla="*/ 32 h 211"/>
                    <a:gd name="T12" fmla="*/ 34 w 222"/>
                    <a:gd name="T13" fmla="*/ 24 h 211"/>
                    <a:gd name="T14" fmla="*/ 42 w 222"/>
                    <a:gd name="T15" fmla="*/ 17 h 211"/>
                    <a:gd name="T16" fmla="*/ 51 w 222"/>
                    <a:gd name="T17" fmla="*/ 11 h 211"/>
                    <a:gd name="T18" fmla="*/ 63 w 222"/>
                    <a:gd name="T19" fmla="*/ 5 h 211"/>
                    <a:gd name="T20" fmla="*/ 74 w 222"/>
                    <a:gd name="T21" fmla="*/ 2 h 211"/>
                    <a:gd name="T22" fmla="*/ 89 w 222"/>
                    <a:gd name="T23" fmla="*/ 0 h 211"/>
                    <a:gd name="T24" fmla="*/ 101 w 222"/>
                    <a:gd name="T25" fmla="*/ 0 h 211"/>
                    <a:gd name="T26" fmla="*/ 114 w 222"/>
                    <a:gd name="T27" fmla="*/ 2 h 211"/>
                    <a:gd name="T28" fmla="*/ 122 w 222"/>
                    <a:gd name="T29" fmla="*/ 4 h 211"/>
                    <a:gd name="T30" fmla="*/ 135 w 222"/>
                    <a:gd name="T31" fmla="*/ 5 h 211"/>
                    <a:gd name="T32" fmla="*/ 150 w 222"/>
                    <a:gd name="T33" fmla="*/ 13 h 211"/>
                    <a:gd name="T34" fmla="*/ 164 w 222"/>
                    <a:gd name="T35" fmla="*/ 21 h 211"/>
                    <a:gd name="T36" fmla="*/ 177 w 222"/>
                    <a:gd name="T37" fmla="*/ 28 h 211"/>
                    <a:gd name="T38" fmla="*/ 188 w 222"/>
                    <a:gd name="T39" fmla="*/ 38 h 211"/>
                    <a:gd name="T40" fmla="*/ 200 w 222"/>
                    <a:gd name="T41" fmla="*/ 49 h 211"/>
                    <a:gd name="T42" fmla="*/ 207 w 222"/>
                    <a:gd name="T43" fmla="*/ 61 h 211"/>
                    <a:gd name="T44" fmla="*/ 213 w 222"/>
                    <a:gd name="T45" fmla="*/ 74 h 211"/>
                    <a:gd name="T46" fmla="*/ 219 w 222"/>
                    <a:gd name="T47" fmla="*/ 87 h 211"/>
                    <a:gd name="T48" fmla="*/ 221 w 222"/>
                    <a:gd name="T49" fmla="*/ 97 h 211"/>
                    <a:gd name="T50" fmla="*/ 222 w 222"/>
                    <a:gd name="T51" fmla="*/ 112 h 211"/>
                    <a:gd name="T52" fmla="*/ 222 w 222"/>
                    <a:gd name="T53" fmla="*/ 125 h 211"/>
                    <a:gd name="T54" fmla="*/ 219 w 222"/>
                    <a:gd name="T55" fmla="*/ 139 h 211"/>
                    <a:gd name="T56" fmla="*/ 213 w 222"/>
                    <a:gd name="T57" fmla="*/ 152 h 211"/>
                    <a:gd name="T58" fmla="*/ 205 w 222"/>
                    <a:gd name="T59" fmla="*/ 163 h 211"/>
                    <a:gd name="T60" fmla="*/ 194 w 222"/>
                    <a:gd name="T61" fmla="*/ 177 h 211"/>
                    <a:gd name="T62" fmla="*/ 181 w 222"/>
                    <a:gd name="T63" fmla="*/ 188 h 211"/>
                    <a:gd name="T64" fmla="*/ 167 w 222"/>
                    <a:gd name="T65" fmla="*/ 196 h 211"/>
                    <a:gd name="T66" fmla="*/ 154 w 222"/>
                    <a:gd name="T67" fmla="*/ 201 h 211"/>
                    <a:gd name="T68" fmla="*/ 137 w 222"/>
                    <a:gd name="T69" fmla="*/ 207 h 211"/>
                    <a:gd name="T70" fmla="*/ 122 w 222"/>
                    <a:gd name="T71" fmla="*/ 209 h 211"/>
                    <a:gd name="T72" fmla="*/ 107 w 222"/>
                    <a:gd name="T73" fmla="*/ 211 h 211"/>
                    <a:gd name="T74" fmla="*/ 91 w 222"/>
                    <a:gd name="T75" fmla="*/ 209 h 211"/>
                    <a:gd name="T76" fmla="*/ 78 w 222"/>
                    <a:gd name="T77" fmla="*/ 207 h 211"/>
                    <a:gd name="T78" fmla="*/ 65 w 222"/>
                    <a:gd name="T79" fmla="*/ 199 h 211"/>
                    <a:gd name="T80" fmla="*/ 51 w 222"/>
                    <a:gd name="T81" fmla="*/ 192 h 211"/>
                    <a:gd name="T82" fmla="*/ 38 w 222"/>
                    <a:gd name="T83" fmla="*/ 182 h 211"/>
                    <a:gd name="T84" fmla="*/ 29 w 222"/>
                    <a:gd name="T85" fmla="*/ 171 h 211"/>
                    <a:gd name="T86" fmla="*/ 19 w 222"/>
                    <a:gd name="T87" fmla="*/ 158 h 211"/>
                    <a:gd name="T88" fmla="*/ 12 w 222"/>
                    <a:gd name="T89" fmla="*/ 144 h 211"/>
                    <a:gd name="T90" fmla="*/ 8 w 222"/>
                    <a:gd name="T91" fmla="*/ 135 h 211"/>
                    <a:gd name="T92" fmla="*/ 6 w 222"/>
                    <a:gd name="T93" fmla="*/ 125 h 211"/>
                    <a:gd name="T94" fmla="*/ 4 w 222"/>
                    <a:gd name="T95" fmla="*/ 116 h 211"/>
                    <a:gd name="T96" fmla="*/ 2 w 222"/>
                    <a:gd name="T97" fmla="*/ 106 h 211"/>
                    <a:gd name="T98" fmla="*/ 0 w 222"/>
                    <a:gd name="T99" fmla="*/ 97 h 211"/>
                    <a:gd name="T100" fmla="*/ 0 w 222"/>
                    <a:gd name="T101" fmla="*/ 91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2"/>
                    <a:gd name="T154" fmla="*/ 0 h 211"/>
                    <a:gd name="T155" fmla="*/ 222 w 222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2" h="211">
                      <a:moveTo>
                        <a:pt x="0" y="91"/>
                      </a:move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4" y="70"/>
                      </a:lnTo>
                      <a:lnTo>
                        <a:pt x="8" y="62"/>
                      </a:lnTo>
                      <a:lnTo>
                        <a:pt x="8" y="59"/>
                      </a:lnTo>
                      <a:lnTo>
                        <a:pt x="10" y="53"/>
                      </a:lnTo>
                      <a:lnTo>
                        <a:pt x="13" y="49"/>
                      </a:lnTo>
                      <a:lnTo>
                        <a:pt x="17" y="45"/>
                      </a:lnTo>
                      <a:lnTo>
                        <a:pt x="17" y="42"/>
                      </a:lnTo>
                      <a:lnTo>
                        <a:pt x="23" y="36"/>
                      </a:lnTo>
                      <a:lnTo>
                        <a:pt x="27" y="32"/>
                      </a:lnTo>
                      <a:lnTo>
                        <a:pt x="31" y="30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42" y="17"/>
                      </a:lnTo>
                      <a:lnTo>
                        <a:pt x="46" y="15"/>
                      </a:lnTo>
                      <a:lnTo>
                        <a:pt x="51" y="11"/>
                      </a:lnTo>
                      <a:lnTo>
                        <a:pt x="57" y="7"/>
                      </a:lnTo>
                      <a:lnTo>
                        <a:pt x="63" y="5"/>
                      </a:lnTo>
                      <a:lnTo>
                        <a:pt x="69" y="5"/>
                      </a:lnTo>
                      <a:lnTo>
                        <a:pt x="74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2"/>
                      </a:lnTo>
                      <a:lnTo>
                        <a:pt x="114" y="2"/>
                      </a:lnTo>
                      <a:lnTo>
                        <a:pt x="118" y="4"/>
                      </a:lnTo>
                      <a:lnTo>
                        <a:pt x="122" y="4"/>
                      </a:lnTo>
                      <a:lnTo>
                        <a:pt x="126" y="5"/>
                      </a:lnTo>
                      <a:lnTo>
                        <a:pt x="135" y="5"/>
                      </a:lnTo>
                      <a:lnTo>
                        <a:pt x="143" y="9"/>
                      </a:lnTo>
                      <a:lnTo>
                        <a:pt x="150" y="13"/>
                      </a:lnTo>
                      <a:lnTo>
                        <a:pt x="158" y="15"/>
                      </a:lnTo>
                      <a:lnTo>
                        <a:pt x="164" y="21"/>
                      </a:lnTo>
                      <a:lnTo>
                        <a:pt x="171" y="24"/>
                      </a:lnTo>
                      <a:lnTo>
                        <a:pt x="177" y="28"/>
                      </a:lnTo>
                      <a:lnTo>
                        <a:pt x="183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9"/>
                      </a:lnTo>
                      <a:lnTo>
                        <a:pt x="203" y="55"/>
                      </a:lnTo>
                      <a:lnTo>
                        <a:pt x="207" y="61"/>
                      </a:lnTo>
                      <a:lnTo>
                        <a:pt x="209" y="68"/>
                      </a:lnTo>
                      <a:lnTo>
                        <a:pt x="213" y="74"/>
                      </a:lnTo>
                      <a:lnTo>
                        <a:pt x="217" y="80"/>
                      </a:lnTo>
                      <a:lnTo>
                        <a:pt x="219" y="87"/>
                      </a:lnTo>
                      <a:lnTo>
                        <a:pt x="221" y="93"/>
                      </a:lnTo>
                      <a:lnTo>
                        <a:pt x="221" y="97"/>
                      </a:lnTo>
                      <a:lnTo>
                        <a:pt x="222" y="106"/>
                      </a:lnTo>
                      <a:lnTo>
                        <a:pt x="222" y="112"/>
                      </a:lnTo>
                      <a:lnTo>
                        <a:pt x="222" y="118"/>
                      </a:lnTo>
                      <a:lnTo>
                        <a:pt x="222" y="125"/>
                      </a:lnTo>
                      <a:lnTo>
                        <a:pt x="221" y="133"/>
                      </a:lnTo>
                      <a:lnTo>
                        <a:pt x="219" y="139"/>
                      </a:lnTo>
                      <a:lnTo>
                        <a:pt x="217" y="144"/>
                      </a:lnTo>
                      <a:lnTo>
                        <a:pt x="213" y="152"/>
                      </a:lnTo>
                      <a:lnTo>
                        <a:pt x="209" y="159"/>
                      </a:lnTo>
                      <a:lnTo>
                        <a:pt x="205" y="163"/>
                      </a:lnTo>
                      <a:lnTo>
                        <a:pt x="200" y="171"/>
                      </a:lnTo>
                      <a:lnTo>
                        <a:pt x="194" y="177"/>
                      </a:lnTo>
                      <a:lnTo>
                        <a:pt x="190" y="182"/>
                      </a:lnTo>
                      <a:lnTo>
                        <a:pt x="181" y="188"/>
                      </a:lnTo>
                      <a:lnTo>
                        <a:pt x="173" y="192"/>
                      </a:lnTo>
                      <a:lnTo>
                        <a:pt x="167" y="196"/>
                      </a:lnTo>
                      <a:lnTo>
                        <a:pt x="160" y="199"/>
                      </a:lnTo>
                      <a:lnTo>
                        <a:pt x="154" y="201"/>
                      </a:lnTo>
                      <a:lnTo>
                        <a:pt x="145" y="205"/>
                      </a:lnTo>
                      <a:lnTo>
                        <a:pt x="137" y="207"/>
                      </a:lnTo>
                      <a:lnTo>
                        <a:pt x="129" y="209"/>
                      </a:lnTo>
                      <a:lnTo>
                        <a:pt x="122" y="209"/>
                      </a:lnTo>
                      <a:lnTo>
                        <a:pt x="114" y="211"/>
                      </a:lnTo>
                      <a:lnTo>
                        <a:pt x="107" y="211"/>
                      </a:lnTo>
                      <a:lnTo>
                        <a:pt x="99" y="211"/>
                      </a:lnTo>
                      <a:lnTo>
                        <a:pt x="91" y="209"/>
                      </a:lnTo>
                      <a:lnTo>
                        <a:pt x="86" y="207"/>
                      </a:lnTo>
                      <a:lnTo>
                        <a:pt x="78" y="207"/>
                      </a:lnTo>
                      <a:lnTo>
                        <a:pt x="72" y="205"/>
                      </a:lnTo>
                      <a:lnTo>
                        <a:pt x="65" y="199"/>
                      </a:lnTo>
                      <a:lnTo>
                        <a:pt x="57" y="197"/>
                      </a:lnTo>
                      <a:lnTo>
                        <a:pt x="51" y="192"/>
                      </a:lnTo>
                      <a:lnTo>
                        <a:pt x="44" y="188"/>
                      </a:lnTo>
                      <a:lnTo>
                        <a:pt x="38" y="182"/>
                      </a:lnTo>
                      <a:lnTo>
                        <a:pt x="34" y="177"/>
                      </a:lnTo>
                      <a:lnTo>
                        <a:pt x="29" y="171"/>
                      </a:lnTo>
                      <a:lnTo>
                        <a:pt x="25" y="165"/>
                      </a:lnTo>
                      <a:lnTo>
                        <a:pt x="19" y="158"/>
                      </a:lnTo>
                      <a:lnTo>
                        <a:pt x="15" y="150"/>
                      </a:lnTo>
                      <a:lnTo>
                        <a:pt x="12" y="144"/>
                      </a:lnTo>
                      <a:lnTo>
                        <a:pt x="10" y="140"/>
                      </a:lnTo>
                      <a:lnTo>
                        <a:pt x="8" y="135"/>
                      </a:lnTo>
                      <a:lnTo>
                        <a:pt x="8" y="133"/>
                      </a:lnTo>
                      <a:lnTo>
                        <a:pt x="6" y="125"/>
                      </a:lnTo>
                      <a:lnTo>
                        <a:pt x="6" y="121"/>
                      </a:lnTo>
                      <a:lnTo>
                        <a:pt x="4" y="116"/>
                      </a:lnTo>
                      <a:lnTo>
                        <a:pt x="4" y="112"/>
                      </a:lnTo>
                      <a:lnTo>
                        <a:pt x="2" y="106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43" name="Picture 4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9" t="26594" r="62033" b="57759"/>
            <a:stretch/>
          </p:blipFill>
          <p:spPr bwMode="auto">
            <a:xfrm rot="8833327">
              <a:off x="6552847" y="3093238"/>
              <a:ext cx="616349" cy="60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 makes up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4559300" cy="4540206"/>
          </a:xfrm>
        </p:spPr>
        <p:txBody>
          <a:bodyPr>
            <a:normAutofit/>
          </a:bodyPr>
          <a:lstStyle/>
          <a:p>
            <a:r>
              <a:rPr lang="en-US" b="1" dirty="0" smtClean="0"/>
              <a:t>Parts of the Atom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Electron</a:t>
            </a:r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Smallest Subatomic particle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egative charge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ound orbiting in the electron cloud outside the nucleus.</a:t>
            </a:r>
            <a:endParaRPr lang="en-US" sz="2000" dirty="0"/>
          </a:p>
          <a:p>
            <a:pPr lvl="3"/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and identify the parts that make up an atom.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7359" y="1568554"/>
            <a:ext cx="3886197" cy="3953127"/>
            <a:chOff x="5361831" y="1780249"/>
            <a:chExt cx="2949577" cy="3000376"/>
          </a:xfrm>
        </p:grpSpPr>
        <p:grpSp>
          <p:nvGrpSpPr>
            <p:cNvPr id="28" name="Group 27"/>
            <p:cNvGrpSpPr/>
            <p:nvPr/>
          </p:nvGrpSpPr>
          <p:grpSpPr>
            <a:xfrm>
              <a:off x="5361831" y="1780249"/>
              <a:ext cx="2949577" cy="3000376"/>
              <a:chOff x="3070223" y="3436938"/>
              <a:chExt cx="2949577" cy="3000376"/>
            </a:xfrm>
          </p:grpSpPr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070225" y="4384675"/>
                <a:ext cx="2949575" cy="1195388"/>
              </a:xfrm>
              <a:custGeom>
                <a:avLst/>
                <a:gdLst>
                  <a:gd name="T0" fmla="*/ 686 w 2208"/>
                  <a:gd name="T1" fmla="*/ 45 h 893"/>
                  <a:gd name="T2" fmla="*/ 576 w 2208"/>
                  <a:gd name="T3" fmla="*/ 21 h 893"/>
                  <a:gd name="T4" fmla="*/ 433 w 2208"/>
                  <a:gd name="T5" fmla="*/ 3 h 893"/>
                  <a:gd name="T6" fmla="*/ 279 w 2208"/>
                  <a:gd name="T7" fmla="*/ 3 h 893"/>
                  <a:gd name="T8" fmla="*/ 139 w 2208"/>
                  <a:gd name="T9" fmla="*/ 34 h 893"/>
                  <a:gd name="T10" fmla="*/ 36 w 2208"/>
                  <a:gd name="T11" fmla="*/ 108 h 893"/>
                  <a:gd name="T12" fmla="*/ 2 w 2208"/>
                  <a:gd name="T13" fmla="*/ 237 h 893"/>
                  <a:gd name="T14" fmla="*/ 68 w 2208"/>
                  <a:gd name="T15" fmla="*/ 372 h 893"/>
                  <a:gd name="T16" fmla="*/ 205 w 2208"/>
                  <a:gd name="T17" fmla="*/ 486 h 893"/>
                  <a:gd name="T18" fmla="*/ 384 w 2208"/>
                  <a:gd name="T19" fmla="*/ 583 h 893"/>
                  <a:gd name="T20" fmla="*/ 580 w 2208"/>
                  <a:gd name="T21" fmla="*/ 663 h 893"/>
                  <a:gd name="T22" fmla="*/ 760 w 2208"/>
                  <a:gd name="T23" fmla="*/ 726 h 893"/>
                  <a:gd name="T24" fmla="*/ 901 w 2208"/>
                  <a:gd name="T25" fmla="*/ 771 h 893"/>
                  <a:gd name="T26" fmla="*/ 1074 w 2208"/>
                  <a:gd name="T27" fmla="*/ 815 h 893"/>
                  <a:gd name="T28" fmla="*/ 1317 w 2208"/>
                  <a:gd name="T29" fmla="*/ 859 h 893"/>
                  <a:gd name="T30" fmla="*/ 1590 w 2208"/>
                  <a:gd name="T31" fmla="*/ 889 h 893"/>
                  <a:gd name="T32" fmla="*/ 1853 w 2208"/>
                  <a:gd name="T33" fmla="*/ 891 h 893"/>
                  <a:gd name="T34" fmla="*/ 2065 w 2208"/>
                  <a:gd name="T35" fmla="*/ 855 h 893"/>
                  <a:gd name="T36" fmla="*/ 2189 w 2208"/>
                  <a:gd name="T37" fmla="*/ 765 h 893"/>
                  <a:gd name="T38" fmla="*/ 2197 w 2208"/>
                  <a:gd name="T39" fmla="*/ 631 h 893"/>
                  <a:gd name="T40" fmla="*/ 2117 w 2208"/>
                  <a:gd name="T41" fmla="*/ 509 h 893"/>
                  <a:gd name="T42" fmla="*/ 1982 w 2208"/>
                  <a:gd name="T43" fmla="*/ 404 h 893"/>
                  <a:gd name="T44" fmla="*/ 1828 w 2208"/>
                  <a:gd name="T45" fmla="*/ 326 h 893"/>
                  <a:gd name="T46" fmla="*/ 1687 w 2208"/>
                  <a:gd name="T47" fmla="*/ 275 h 893"/>
                  <a:gd name="T48" fmla="*/ 1594 w 2208"/>
                  <a:gd name="T49" fmla="*/ 256 h 893"/>
                  <a:gd name="T50" fmla="*/ 1592 w 2208"/>
                  <a:gd name="T51" fmla="*/ 290 h 893"/>
                  <a:gd name="T52" fmla="*/ 1644 w 2208"/>
                  <a:gd name="T53" fmla="*/ 319 h 893"/>
                  <a:gd name="T54" fmla="*/ 1697 w 2208"/>
                  <a:gd name="T55" fmla="*/ 340 h 893"/>
                  <a:gd name="T56" fmla="*/ 1758 w 2208"/>
                  <a:gd name="T57" fmla="*/ 361 h 893"/>
                  <a:gd name="T58" fmla="*/ 1817 w 2208"/>
                  <a:gd name="T59" fmla="*/ 380 h 893"/>
                  <a:gd name="T60" fmla="*/ 1872 w 2208"/>
                  <a:gd name="T61" fmla="*/ 402 h 893"/>
                  <a:gd name="T62" fmla="*/ 1927 w 2208"/>
                  <a:gd name="T63" fmla="*/ 431 h 893"/>
                  <a:gd name="T64" fmla="*/ 1989 w 2208"/>
                  <a:gd name="T65" fmla="*/ 473 h 893"/>
                  <a:gd name="T66" fmla="*/ 2054 w 2208"/>
                  <a:gd name="T67" fmla="*/ 528 h 893"/>
                  <a:gd name="T68" fmla="*/ 2107 w 2208"/>
                  <a:gd name="T69" fmla="*/ 587 h 893"/>
                  <a:gd name="T70" fmla="*/ 2140 w 2208"/>
                  <a:gd name="T71" fmla="*/ 650 h 893"/>
                  <a:gd name="T72" fmla="*/ 2140 w 2208"/>
                  <a:gd name="T73" fmla="*/ 710 h 893"/>
                  <a:gd name="T74" fmla="*/ 2098 w 2208"/>
                  <a:gd name="T75" fmla="*/ 765 h 893"/>
                  <a:gd name="T76" fmla="*/ 2007 w 2208"/>
                  <a:gd name="T77" fmla="*/ 805 h 893"/>
                  <a:gd name="T78" fmla="*/ 1866 w 2208"/>
                  <a:gd name="T79" fmla="*/ 830 h 893"/>
                  <a:gd name="T80" fmla="*/ 1689 w 2208"/>
                  <a:gd name="T81" fmla="*/ 836 h 893"/>
                  <a:gd name="T82" fmla="*/ 1482 w 2208"/>
                  <a:gd name="T83" fmla="*/ 821 h 893"/>
                  <a:gd name="T84" fmla="*/ 1252 w 2208"/>
                  <a:gd name="T85" fmla="*/ 788 h 893"/>
                  <a:gd name="T86" fmla="*/ 1007 w 2208"/>
                  <a:gd name="T87" fmla="*/ 733 h 893"/>
                  <a:gd name="T88" fmla="*/ 770 w 2208"/>
                  <a:gd name="T89" fmla="*/ 665 h 893"/>
                  <a:gd name="T90" fmla="*/ 557 w 2208"/>
                  <a:gd name="T91" fmla="*/ 596 h 893"/>
                  <a:gd name="T92" fmla="*/ 376 w 2208"/>
                  <a:gd name="T93" fmla="*/ 522 h 893"/>
                  <a:gd name="T94" fmla="*/ 230 w 2208"/>
                  <a:gd name="T95" fmla="*/ 441 h 893"/>
                  <a:gd name="T96" fmla="*/ 124 w 2208"/>
                  <a:gd name="T97" fmla="*/ 353 h 893"/>
                  <a:gd name="T98" fmla="*/ 63 w 2208"/>
                  <a:gd name="T99" fmla="*/ 254 h 893"/>
                  <a:gd name="T100" fmla="*/ 65 w 2208"/>
                  <a:gd name="T101" fmla="*/ 154 h 893"/>
                  <a:gd name="T102" fmla="*/ 146 w 2208"/>
                  <a:gd name="T103" fmla="*/ 95 h 893"/>
                  <a:gd name="T104" fmla="*/ 270 w 2208"/>
                  <a:gd name="T105" fmla="*/ 68 h 893"/>
                  <a:gd name="T106" fmla="*/ 412 w 2208"/>
                  <a:gd name="T107" fmla="*/ 64 h 893"/>
                  <a:gd name="T108" fmla="*/ 553 w 2208"/>
                  <a:gd name="T109" fmla="*/ 78 h 893"/>
                  <a:gd name="T110" fmla="*/ 657 w 2208"/>
                  <a:gd name="T111" fmla="*/ 91 h 893"/>
                  <a:gd name="T112" fmla="*/ 720 w 2208"/>
                  <a:gd name="T113" fmla="*/ 102 h 893"/>
                  <a:gd name="T114" fmla="*/ 749 w 2208"/>
                  <a:gd name="T115" fmla="*/ 81 h 8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8"/>
                  <a:gd name="T175" fmla="*/ 0 h 893"/>
                  <a:gd name="T176" fmla="*/ 2208 w 2208"/>
                  <a:gd name="T177" fmla="*/ 893 h 8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8" h="893">
                    <a:moveTo>
                      <a:pt x="739" y="62"/>
                    </a:moveTo>
                    <a:lnTo>
                      <a:pt x="735" y="60"/>
                    </a:lnTo>
                    <a:lnTo>
                      <a:pt x="732" y="59"/>
                    </a:lnTo>
                    <a:lnTo>
                      <a:pt x="728" y="57"/>
                    </a:lnTo>
                    <a:lnTo>
                      <a:pt x="722" y="55"/>
                    </a:lnTo>
                    <a:lnTo>
                      <a:pt x="716" y="55"/>
                    </a:lnTo>
                    <a:lnTo>
                      <a:pt x="711" y="51"/>
                    </a:lnTo>
                    <a:lnTo>
                      <a:pt x="703" y="49"/>
                    </a:lnTo>
                    <a:lnTo>
                      <a:pt x="695" y="47"/>
                    </a:lnTo>
                    <a:lnTo>
                      <a:pt x="686" y="45"/>
                    </a:lnTo>
                    <a:lnTo>
                      <a:pt x="678" y="43"/>
                    </a:lnTo>
                    <a:lnTo>
                      <a:pt x="667" y="40"/>
                    </a:lnTo>
                    <a:lnTo>
                      <a:pt x="657" y="38"/>
                    </a:lnTo>
                    <a:lnTo>
                      <a:pt x="648" y="36"/>
                    </a:lnTo>
                    <a:lnTo>
                      <a:pt x="638" y="34"/>
                    </a:lnTo>
                    <a:lnTo>
                      <a:pt x="627" y="30"/>
                    </a:lnTo>
                    <a:lnTo>
                      <a:pt x="616" y="28"/>
                    </a:lnTo>
                    <a:lnTo>
                      <a:pt x="602" y="26"/>
                    </a:lnTo>
                    <a:lnTo>
                      <a:pt x="589" y="22"/>
                    </a:lnTo>
                    <a:lnTo>
                      <a:pt x="576" y="21"/>
                    </a:lnTo>
                    <a:lnTo>
                      <a:pt x="564" y="17"/>
                    </a:lnTo>
                    <a:lnTo>
                      <a:pt x="549" y="17"/>
                    </a:lnTo>
                    <a:lnTo>
                      <a:pt x="536" y="15"/>
                    </a:lnTo>
                    <a:lnTo>
                      <a:pt x="521" y="13"/>
                    </a:lnTo>
                    <a:lnTo>
                      <a:pt x="507" y="11"/>
                    </a:lnTo>
                    <a:lnTo>
                      <a:pt x="492" y="9"/>
                    </a:lnTo>
                    <a:lnTo>
                      <a:pt x="477" y="7"/>
                    </a:lnTo>
                    <a:lnTo>
                      <a:pt x="464" y="5"/>
                    </a:lnTo>
                    <a:lnTo>
                      <a:pt x="447" y="5"/>
                    </a:lnTo>
                    <a:lnTo>
                      <a:pt x="433" y="3"/>
                    </a:lnTo>
                    <a:lnTo>
                      <a:pt x="418" y="2"/>
                    </a:lnTo>
                    <a:lnTo>
                      <a:pt x="403" y="2"/>
                    </a:lnTo>
                    <a:lnTo>
                      <a:pt x="388" y="2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40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79" y="3"/>
                    </a:lnTo>
                    <a:lnTo>
                      <a:pt x="264" y="5"/>
                    </a:lnTo>
                    <a:lnTo>
                      <a:pt x="251" y="7"/>
                    </a:lnTo>
                    <a:lnTo>
                      <a:pt x="236" y="9"/>
                    </a:lnTo>
                    <a:lnTo>
                      <a:pt x="220" y="11"/>
                    </a:lnTo>
                    <a:lnTo>
                      <a:pt x="207" y="15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5" y="26"/>
                    </a:lnTo>
                    <a:lnTo>
                      <a:pt x="154" y="30"/>
                    </a:lnTo>
                    <a:lnTo>
                      <a:pt x="139" y="34"/>
                    </a:lnTo>
                    <a:lnTo>
                      <a:pt x="127" y="40"/>
                    </a:lnTo>
                    <a:lnTo>
                      <a:pt x="116" y="45"/>
                    </a:lnTo>
                    <a:lnTo>
                      <a:pt x="105" y="51"/>
                    </a:lnTo>
                    <a:lnTo>
                      <a:pt x="91" y="57"/>
                    </a:lnTo>
                    <a:lnTo>
                      <a:pt x="82" y="64"/>
                    </a:lnTo>
                    <a:lnTo>
                      <a:pt x="72" y="72"/>
                    </a:lnTo>
                    <a:lnTo>
                      <a:pt x="63" y="81"/>
                    </a:lnTo>
                    <a:lnTo>
                      <a:pt x="55" y="89"/>
                    </a:lnTo>
                    <a:lnTo>
                      <a:pt x="46" y="98"/>
                    </a:lnTo>
                    <a:lnTo>
                      <a:pt x="36" y="108"/>
                    </a:lnTo>
                    <a:lnTo>
                      <a:pt x="29" y="117"/>
                    </a:lnTo>
                    <a:lnTo>
                      <a:pt x="23" y="129"/>
                    </a:lnTo>
                    <a:lnTo>
                      <a:pt x="17" y="140"/>
                    </a:lnTo>
                    <a:lnTo>
                      <a:pt x="10" y="154"/>
                    </a:lnTo>
                    <a:lnTo>
                      <a:pt x="8" y="165"/>
                    </a:lnTo>
                    <a:lnTo>
                      <a:pt x="4" y="182"/>
                    </a:lnTo>
                    <a:lnTo>
                      <a:pt x="0" y="195"/>
                    </a:lnTo>
                    <a:lnTo>
                      <a:pt x="0" y="209"/>
                    </a:lnTo>
                    <a:lnTo>
                      <a:pt x="0" y="226"/>
                    </a:lnTo>
                    <a:lnTo>
                      <a:pt x="2" y="237"/>
                    </a:lnTo>
                    <a:lnTo>
                      <a:pt x="6" y="252"/>
                    </a:lnTo>
                    <a:lnTo>
                      <a:pt x="10" y="266"/>
                    </a:lnTo>
                    <a:lnTo>
                      <a:pt x="13" y="283"/>
                    </a:lnTo>
                    <a:lnTo>
                      <a:pt x="19" y="294"/>
                    </a:lnTo>
                    <a:lnTo>
                      <a:pt x="25" y="307"/>
                    </a:lnTo>
                    <a:lnTo>
                      <a:pt x="32" y="319"/>
                    </a:lnTo>
                    <a:lnTo>
                      <a:pt x="40" y="334"/>
                    </a:lnTo>
                    <a:lnTo>
                      <a:pt x="49" y="345"/>
                    </a:lnTo>
                    <a:lnTo>
                      <a:pt x="59" y="359"/>
                    </a:lnTo>
                    <a:lnTo>
                      <a:pt x="68" y="372"/>
                    </a:lnTo>
                    <a:lnTo>
                      <a:pt x="82" y="383"/>
                    </a:lnTo>
                    <a:lnTo>
                      <a:pt x="91" y="397"/>
                    </a:lnTo>
                    <a:lnTo>
                      <a:pt x="105" y="408"/>
                    </a:lnTo>
                    <a:lnTo>
                      <a:pt x="118" y="420"/>
                    </a:lnTo>
                    <a:lnTo>
                      <a:pt x="129" y="431"/>
                    </a:lnTo>
                    <a:lnTo>
                      <a:pt x="144" y="442"/>
                    </a:lnTo>
                    <a:lnTo>
                      <a:pt x="158" y="454"/>
                    </a:lnTo>
                    <a:lnTo>
                      <a:pt x="173" y="465"/>
                    </a:lnTo>
                    <a:lnTo>
                      <a:pt x="190" y="477"/>
                    </a:lnTo>
                    <a:lnTo>
                      <a:pt x="205" y="486"/>
                    </a:lnTo>
                    <a:lnTo>
                      <a:pt x="220" y="498"/>
                    </a:lnTo>
                    <a:lnTo>
                      <a:pt x="238" y="507"/>
                    </a:lnTo>
                    <a:lnTo>
                      <a:pt x="257" y="518"/>
                    </a:lnTo>
                    <a:lnTo>
                      <a:pt x="274" y="528"/>
                    </a:lnTo>
                    <a:lnTo>
                      <a:pt x="293" y="537"/>
                    </a:lnTo>
                    <a:lnTo>
                      <a:pt x="310" y="547"/>
                    </a:lnTo>
                    <a:lnTo>
                      <a:pt x="329" y="556"/>
                    </a:lnTo>
                    <a:lnTo>
                      <a:pt x="348" y="566"/>
                    </a:lnTo>
                    <a:lnTo>
                      <a:pt x="365" y="575"/>
                    </a:lnTo>
                    <a:lnTo>
                      <a:pt x="384" y="583"/>
                    </a:lnTo>
                    <a:lnTo>
                      <a:pt x="405" y="593"/>
                    </a:lnTo>
                    <a:lnTo>
                      <a:pt x="424" y="600"/>
                    </a:lnTo>
                    <a:lnTo>
                      <a:pt x="443" y="610"/>
                    </a:lnTo>
                    <a:lnTo>
                      <a:pt x="462" y="617"/>
                    </a:lnTo>
                    <a:lnTo>
                      <a:pt x="483" y="627"/>
                    </a:lnTo>
                    <a:lnTo>
                      <a:pt x="502" y="632"/>
                    </a:lnTo>
                    <a:lnTo>
                      <a:pt x="521" y="640"/>
                    </a:lnTo>
                    <a:lnTo>
                      <a:pt x="540" y="648"/>
                    </a:lnTo>
                    <a:lnTo>
                      <a:pt x="561" y="655"/>
                    </a:lnTo>
                    <a:lnTo>
                      <a:pt x="580" y="663"/>
                    </a:lnTo>
                    <a:lnTo>
                      <a:pt x="599" y="670"/>
                    </a:lnTo>
                    <a:lnTo>
                      <a:pt x="618" y="676"/>
                    </a:lnTo>
                    <a:lnTo>
                      <a:pt x="637" y="684"/>
                    </a:lnTo>
                    <a:lnTo>
                      <a:pt x="656" y="689"/>
                    </a:lnTo>
                    <a:lnTo>
                      <a:pt x="675" y="695"/>
                    </a:lnTo>
                    <a:lnTo>
                      <a:pt x="692" y="701"/>
                    </a:lnTo>
                    <a:lnTo>
                      <a:pt x="709" y="708"/>
                    </a:lnTo>
                    <a:lnTo>
                      <a:pt x="726" y="714"/>
                    </a:lnTo>
                    <a:lnTo>
                      <a:pt x="743" y="720"/>
                    </a:lnTo>
                    <a:lnTo>
                      <a:pt x="760" y="726"/>
                    </a:lnTo>
                    <a:lnTo>
                      <a:pt x="775" y="729"/>
                    </a:lnTo>
                    <a:lnTo>
                      <a:pt x="792" y="735"/>
                    </a:lnTo>
                    <a:lnTo>
                      <a:pt x="808" y="739"/>
                    </a:lnTo>
                    <a:lnTo>
                      <a:pt x="823" y="745"/>
                    </a:lnTo>
                    <a:lnTo>
                      <a:pt x="838" y="750"/>
                    </a:lnTo>
                    <a:lnTo>
                      <a:pt x="849" y="754"/>
                    </a:lnTo>
                    <a:lnTo>
                      <a:pt x="865" y="758"/>
                    </a:lnTo>
                    <a:lnTo>
                      <a:pt x="876" y="764"/>
                    </a:lnTo>
                    <a:lnTo>
                      <a:pt x="889" y="767"/>
                    </a:lnTo>
                    <a:lnTo>
                      <a:pt x="901" y="771"/>
                    </a:lnTo>
                    <a:lnTo>
                      <a:pt x="912" y="775"/>
                    </a:lnTo>
                    <a:lnTo>
                      <a:pt x="927" y="779"/>
                    </a:lnTo>
                    <a:lnTo>
                      <a:pt x="942" y="784"/>
                    </a:lnTo>
                    <a:lnTo>
                      <a:pt x="958" y="786"/>
                    </a:lnTo>
                    <a:lnTo>
                      <a:pt x="977" y="792"/>
                    </a:lnTo>
                    <a:lnTo>
                      <a:pt x="994" y="796"/>
                    </a:lnTo>
                    <a:lnTo>
                      <a:pt x="1013" y="802"/>
                    </a:lnTo>
                    <a:lnTo>
                      <a:pt x="1032" y="805"/>
                    </a:lnTo>
                    <a:lnTo>
                      <a:pt x="1053" y="811"/>
                    </a:lnTo>
                    <a:lnTo>
                      <a:pt x="1074" y="815"/>
                    </a:lnTo>
                    <a:lnTo>
                      <a:pt x="1096" y="821"/>
                    </a:lnTo>
                    <a:lnTo>
                      <a:pt x="1119" y="824"/>
                    </a:lnTo>
                    <a:lnTo>
                      <a:pt x="1142" y="830"/>
                    </a:lnTo>
                    <a:lnTo>
                      <a:pt x="1167" y="834"/>
                    </a:lnTo>
                    <a:lnTo>
                      <a:pt x="1191" y="838"/>
                    </a:lnTo>
                    <a:lnTo>
                      <a:pt x="1214" y="841"/>
                    </a:lnTo>
                    <a:lnTo>
                      <a:pt x="1241" y="847"/>
                    </a:lnTo>
                    <a:lnTo>
                      <a:pt x="1266" y="849"/>
                    </a:lnTo>
                    <a:lnTo>
                      <a:pt x="1292" y="855"/>
                    </a:lnTo>
                    <a:lnTo>
                      <a:pt x="1317" y="859"/>
                    </a:lnTo>
                    <a:lnTo>
                      <a:pt x="1343" y="862"/>
                    </a:lnTo>
                    <a:lnTo>
                      <a:pt x="1370" y="866"/>
                    </a:lnTo>
                    <a:lnTo>
                      <a:pt x="1399" y="870"/>
                    </a:lnTo>
                    <a:lnTo>
                      <a:pt x="1425" y="874"/>
                    </a:lnTo>
                    <a:lnTo>
                      <a:pt x="1452" y="876"/>
                    </a:lnTo>
                    <a:lnTo>
                      <a:pt x="1480" y="878"/>
                    </a:lnTo>
                    <a:lnTo>
                      <a:pt x="1509" y="881"/>
                    </a:lnTo>
                    <a:lnTo>
                      <a:pt x="1535" y="883"/>
                    </a:lnTo>
                    <a:lnTo>
                      <a:pt x="1564" y="885"/>
                    </a:lnTo>
                    <a:lnTo>
                      <a:pt x="1590" y="889"/>
                    </a:lnTo>
                    <a:lnTo>
                      <a:pt x="1619" y="891"/>
                    </a:lnTo>
                    <a:lnTo>
                      <a:pt x="1644" y="893"/>
                    </a:lnTo>
                    <a:lnTo>
                      <a:pt x="1672" y="893"/>
                    </a:lnTo>
                    <a:lnTo>
                      <a:pt x="1699" y="893"/>
                    </a:lnTo>
                    <a:lnTo>
                      <a:pt x="1725" y="893"/>
                    </a:lnTo>
                    <a:lnTo>
                      <a:pt x="1752" y="893"/>
                    </a:lnTo>
                    <a:lnTo>
                      <a:pt x="1777" y="893"/>
                    </a:lnTo>
                    <a:lnTo>
                      <a:pt x="1803" y="893"/>
                    </a:lnTo>
                    <a:lnTo>
                      <a:pt x="1828" y="893"/>
                    </a:lnTo>
                    <a:lnTo>
                      <a:pt x="1853" y="891"/>
                    </a:lnTo>
                    <a:lnTo>
                      <a:pt x="1877" y="889"/>
                    </a:lnTo>
                    <a:lnTo>
                      <a:pt x="1900" y="887"/>
                    </a:lnTo>
                    <a:lnTo>
                      <a:pt x="1925" y="885"/>
                    </a:lnTo>
                    <a:lnTo>
                      <a:pt x="1946" y="881"/>
                    </a:lnTo>
                    <a:lnTo>
                      <a:pt x="1969" y="878"/>
                    </a:lnTo>
                    <a:lnTo>
                      <a:pt x="1989" y="876"/>
                    </a:lnTo>
                    <a:lnTo>
                      <a:pt x="2010" y="872"/>
                    </a:lnTo>
                    <a:lnTo>
                      <a:pt x="2029" y="866"/>
                    </a:lnTo>
                    <a:lnTo>
                      <a:pt x="2048" y="860"/>
                    </a:lnTo>
                    <a:lnTo>
                      <a:pt x="2065" y="855"/>
                    </a:lnTo>
                    <a:lnTo>
                      <a:pt x="2083" y="849"/>
                    </a:lnTo>
                    <a:lnTo>
                      <a:pt x="2098" y="841"/>
                    </a:lnTo>
                    <a:lnTo>
                      <a:pt x="2115" y="834"/>
                    </a:lnTo>
                    <a:lnTo>
                      <a:pt x="2128" y="826"/>
                    </a:lnTo>
                    <a:lnTo>
                      <a:pt x="2143" y="819"/>
                    </a:lnTo>
                    <a:lnTo>
                      <a:pt x="2153" y="807"/>
                    </a:lnTo>
                    <a:lnTo>
                      <a:pt x="2164" y="798"/>
                    </a:lnTo>
                    <a:lnTo>
                      <a:pt x="2174" y="788"/>
                    </a:lnTo>
                    <a:lnTo>
                      <a:pt x="2183" y="777"/>
                    </a:lnTo>
                    <a:lnTo>
                      <a:pt x="2189" y="765"/>
                    </a:lnTo>
                    <a:lnTo>
                      <a:pt x="2197" y="754"/>
                    </a:lnTo>
                    <a:lnTo>
                      <a:pt x="2200" y="739"/>
                    </a:lnTo>
                    <a:lnTo>
                      <a:pt x="2206" y="727"/>
                    </a:lnTo>
                    <a:lnTo>
                      <a:pt x="2208" y="712"/>
                    </a:lnTo>
                    <a:lnTo>
                      <a:pt x="2208" y="699"/>
                    </a:lnTo>
                    <a:lnTo>
                      <a:pt x="2208" y="684"/>
                    </a:lnTo>
                    <a:lnTo>
                      <a:pt x="2206" y="670"/>
                    </a:lnTo>
                    <a:lnTo>
                      <a:pt x="2204" y="655"/>
                    </a:lnTo>
                    <a:lnTo>
                      <a:pt x="2200" y="644"/>
                    </a:lnTo>
                    <a:lnTo>
                      <a:pt x="2197" y="631"/>
                    </a:lnTo>
                    <a:lnTo>
                      <a:pt x="2193" y="619"/>
                    </a:lnTo>
                    <a:lnTo>
                      <a:pt x="2187" y="604"/>
                    </a:lnTo>
                    <a:lnTo>
                      <a:pt x="2179" y="593"/>
                    </a:lnTo>
                    <a:lnTo>
                      <a:pt x="2172" y="577"/>
                    </a:lnTo>
                    <a:lnTo>
                      <a:pt x="2164" y="566"/>
                    </a:lnTo>
                    <a:lnTo>
                      <a:pt x="2155" y="555"/>
                    </a:lnTo>
                    <a:lnTo>
                      <a:pt x="2147" y="543"/>
                    </a:lnTo>
                    <a:lnTo>
                      <a:pt x="2138" y="530"/>
                    </a:lnTo>
                    <a:lnTo>
                      <a:pt x="2126" y="518"/>
                    </a:lnTo>
                    <a:lnTo>
                      <a:pt x="2117" y="509"/>
                    </a:lnTo>
                    <a:lnTo>
                      <a:pt x="2103" y="496"/>
                    </a:lnTo>
                    <a:lnTo>
                      <a:pt x="2090" y="484"/>
                    </a:lnTo>
                    <a:lnTo>
                      <a:pt x="2081" y="473"/>
                    </a:lnTo>
                    <a:lnTo>
                      <a:pt x="2067" y="463"/>
                    </a:lnTo>
                    <a:lnTo>
                      <a:pt x="2052" y="454"/>
                    </a:lnTo>
                    <a:lnTo>
                      <a:pt x="2039" y="442"/>
                    </a:lnTo>
                    <a:lnTo>
                      <a:pt x="2026" y="433"/>
                    </a:lnTo>
                    <a:lnTo>
                      <a:pt x="2012" y="423"/>
                    </a:lnTo>
                    <a:lnTo>
                      <a:pt x="1997" y="414"/>
                    </a:lnTo>
                    <a:lnTo>
                      <a:pt x="1982" y="404"/>
                    </a:lnTo>
                    <a:lnTo>
                      <a:pt x="1967" y="395"/>
                    </a:lnTo>
                    <a:lnTo>
                      <a:pt x="1951" y="385"/>
                    </a:lnTo>
                    <a:lnTo>
                      <a:pt x="1936" y="378"/>
                    </a:lnTo>
                    <a:lnTo>
                      <a:pt x="1921" y="370"/>
                    </a:lnTo>
                    <a:lnTo>
                      <a:pt x="1906" y="364"/>
                    </a:lnTo>
                    <a:lnTo>
                      <a:pt x="1889" y="355"/>
                    </a:lnTo>
                    <a:lnTo>
                      <a:pt x="1874" y="345"/>
                    </a:lnTo>
                    <a:lnTo>
                      <a:pt x="1858" y="340"/>
                    </a:lnTo>
                    <a:lnTo>
                      <a:pt x="1843" y="334"/>
                    </a:lnTo>
                    <a:lnTo>
                      <a:pt x="1828" y="326"/>
                    </a:lnTo>
                    <a:lnTo>
                      <a:pt x="1813" y="319"/>
                    </a:lnTo>
                    <a:lnTo>
                      <a:pt x="1798" y="313"/>
                    </a:lnTo>
                    <a:lnTo>
                      <a:pt x="1782" y="309"/>
                    </a:lnTo>
                    <a:lnTo>
                      <a:pt x="1769" y="302"/>
                    </a:lnTo>
                    <a:lnTo>
                      <a:pt x="1754" y="298"/>
                    </a:lnTo>
                    <a:lnTo>
                      <a:pt x="1741" y="292"/>
                    </a:lnTo>
                    <a:lnTo>
                      <a:pt x="1725" y="288"/>
                    </a:lnTo>
                    <a:lnTo>
                      <a:pt x="1712" y="283"/>
                    </a:lnTo>
                    <a:lnTo>
                      <a:pt x="1699" y="279"/>
                    </a:lnTo>
                    <a:lnTo>
                      <a:pt x="1687" y="275"/>
                    </a:lnTo>
                    <a:lnTo>
                      <a:pt x="1676" y="273"/>
                    </a:lnTo>
                    <a:lnTo>
                      <a:pt x="1665" y="269"/>
                    </a:lnTo>
                    <a:lnTo>
                      <a:pt x="1653" y="266"/>
                    </a:lnTo>
                    <a:lnTo>
                      <a:pt x="1642" y="264"/>
                    </a:lnTo>
                    <a:lnTo>
                      <a:pt x="1632" y="262"/>
                    </a:lnTo>
                    <a:lnTo>
                      <a:pt x="1625" y="260"/>
                    </a:lnTo>
                    <a:lnTo>
                      <a:pt x="1615" y="258"/>
                    </a:lnTo>
                    <a:lnTo>
                      <a:pt x="1608" y="258"/>
                    </a:lnTo>
                    <a:lnTo>
                      <a:pt x="1602" y="258"/>
                    </a:lnTo>
                    <a:lnTo>
                      <a:pt x="1594" y="256"/>
                    </a:lnTo>
                    <a:lnTo>
                      <a:pt x="1589" y="256"/>
                    </a:lnTo>
                    <a:lnTo>
                      <a:pt x="1585" y="256"/>
                    </a:lnTo>
                    <a:lnTo>
                      <a:pt x="1581" y="258"/>
                    </a:lnTo>
                    <a:lnTo>
                      <a:pt x="1577" y="262"/>
                    </a:lnTo>
                    <a:lnTo>
                      <a:pt x="1577" y="266"/>
                    </a:lnTo>
                    <a:lnTo>
                      <a:pt x="1577" y="271"/>
                    </a:lnTo>
                    <a:lnTo>
                      <a:pt x="1579" y="275"/>
                    </a:lnTo>
                    <a:lnTo>
                      <a:pt x="1583" y="281"/>
                    </a:lnTo>
                    <a:lnTo>
                      <a:pt x="1587" y="285"/>
                    </a:lnTo>
                    <a:lnTo>
                      <a:pt x="1592" y="290"/>
                    </a:lnTo>
                    <a:lnTo>
                      <a:pt x="1598" y="294"/>
                    </a:lnTo>
                    <a:lnTo>
                      <a:pt x="1606" y="300"/>
                    </a:lnTo>
                    <a:lnTo>
                      <a:pt x="1613" y="304"/>
                    </a:lnTo>
                    <a:lnTo>
                      <a:pt x="1615" y="306"/>
                    </a:lnTo>
                    <a:lnTo>
                      <a:pt x="1621" y="307"/>
                    </a:lnTo>
                    <a:lnTo>
                      <a:pt x="1625" y="309"/>
                    </a:lnTo>
                    <a:lnTo>
                      <a:pt x="1630" y="311"/>
                    </a:lnTo>
                    <a:lnTo>
                      <a:pt x="1634" y="313"/>
                    </a:lnTo>
                    <a:lnTo>
                      <a:pt x="1640" y="317"/>
                    </a:lnTo>
                    <a:lnTo>
                      <a:pt x="1644" y="319"/>
                    </a:lnTo>
                    <a:lnTo>
                      <a:pt x="1649" y="321"/>
                    </a:lnTo>
                    <a:lnTo>
                      <a:pt x="1653" y="323"/>
                    </a:lnTo>
                    <a:lnTo>
                      <a:pt x="1659" y="325"/>
                    </a:lnTo>
                    <a:lnTo>
                      <a:pt x="1665" y="328"/>
                    </a:lnTo>
                    <a:lnTo>
                      <a:pt x="1670" y="328"/>
                    </a:lnTo>
                    <a:lnTo>
                      <a:pt x="1676" y="330"/>
                    </a:lnTo>
                    <a:lnTo>
                      <a:pt x="1682" y="334"/>
                    </a:lnTo>
                    <a:lnTo>
                      <a:pt x="1687" y="336"/>
                    </a:lnTo>
                    <a:lnTo>
                      <a:pt x="1693" y="338"/>
                    </a:lnTo>
                    <a:lnTo>
                      <a:pt x="1697" y="340"/>
                    </a:lnTo>
                    <a:lnTo>
                      <a:pt x="1704" y="342"/>
                    </a:lnTo>
                    <a:lnTo>
                      <a:pt x="1710" y="344"/>
                    </a:lnTo>
                    <a:lnTo>
                      <a:pt x="1716" y="345"/>
                    </a:lnTo>
                    <a:lnTo>
                      <a:pt x="1722" y="347"/>
                    </a:lnTo>
                    <a:lnTo>
                      <a:pt x="1727" y="349"/>
                    </a:lnTo>
                    <a:lnTo>
                      <a:pt x="1733" y="353"/>
                    </a:lnTo>
                    <a:lnTo>
                      <a:pt x="1741" y="355"/>
                    </a:lnTo>
                    <a:lnTo>
                      <a:pt x="1744" y="355"/>
                    </a:lnTo>
                    <a:lnTo>
                      <a:pt x="1752" y="359"/>
                    </a:lnTo>
                    <a:lnTo>
                      <a:pt x="1758" y="361"/>
                    </a:lnTo>
                    <a:lnTo>
                      <a:pt x="1763" y="363"/>
                    </a:lnTo>
                    <a:lnTo>
                      <a:pt x="1769" y="364"/>
                    </a:lnTo>
                    <a:lnTo>
                      <a:pt x="1777" y="366"/>
                    </a:lnTo>
                    <a:lnTo>
                      <a:pt x="1780" y="368"/>
                    </a:lnTo>
                    <a:lnTo>
                      <a:pt x="1788" y="372"/>
                    </a:lnTo>
                    <a:lnTo>
                      <a:pt x="1794" y="372"/>
                    </a:lnTo>
                    <a:lnTo>
                      <a:pt x="1799" y="374"/>
                    </a:lnTo>
                    <a:lnTo>
                      <a:pt x="1807" y="376"/>
                    </a:lnTo>
                    <a:lnTo>
                      <a:pt x="1813" y="378"/>
                    </a:lnTo>
                    <a:lnTo>
                      <a:pt x="1817" y="380"/>
                    </a:lnTo>
                    <a:lnTo>
                      <a:pt x="1824" y="382"/>
                    </a:lnTo>
                    <a:lnTo>
                      <a:pt x="1830" y="383"/>
                    </a:lnTo>
                    <a:lnTo>
                      <a:pt x="1836" y="387"/>
                    </a:lnTo>
                    <a:lnTo>
                      <a:pt x="1839" y="389"/>
                    </a:lnTo>
                    <a:lnTo>
                      <a:pt x="1845" y="391"/>
                    </a:lnTo>
                    <a:lnTo>
                      <a:pt x="1851" y="393"/>
                    </a:lnTo>
                    <a:lnTo>
                      <a:pt x="1856" y="397"/>
                    </a:lnTo>
                    <a:lnTo>
                      <a:pt x="1860" y="399"/>
                    </a:lnTo>
                    <a:lnTo>
                      <a:pt x="1868" y="401"/>
                    </a:lnTo>
                    <a:lnTo>
                      <a:pt x="1872" y="402"/>
                    </a:lnTo>
                    <a:lnTo>
                      <a:pt x="1879" y="406"/>
                    </a:lnTo>
                    <a:lnTo>
                      <a:pt x="1883" y="408"/>
                    </a:lnTo>
                    <a:lnTo>
                      <a:pt x="1889" y="410"/>
                    </a:lnTo>
                    <a:lnTo>
                      <a:pt x="1893" y="412"/>
                    </a:lnTo>
                    <a:lnTo>
                      <a:pt x="1898" y="416"/>
                    </a:lnTo>
                    <a:lnTo>
                      <a:pt x="1904" y="418"/>
                    </a:lnTo>
                    <a:lnTo>
                      <a:pt x="1908" y="422"/>
                    </a:lnTo>
                    <a:lnTo>
                      <a:pt x="1915" y="425"/>
                    </a:lnTo>
                    <a:lnTo>
                      <a:pt x="1921" y="427"/>
                    </a:lnTo>
                    <a:lnTo>
                      <a:pt x="1927" y="431"/>
                    </a:lnTo>
                    <a:lnTo>
                      <a:pt x="1934" y="435"/>
                    </a:lnTo>
                    <a:lnTo>
                      <a:pt x="1938" y="437"/>
                    </a:lnTo>
                    <a:lnTo>
                      <a:pt x="1946" y="442"/>
                    </a:lnTo>
                    <a:lnTo>
                      <a:pt x="1951" y="446"/>
                    </a:lnTo>
                    <a:lnTo>
                      <a:pt x="1959" y="450"/>
                    </a:lnTo>
                    <a:lnTo>
                      <a:pt x="1965" y="456"/>
                    </a:lnTo>
                    <a:lnTo>
                      <a:pt x="1970" y="460"/>
                    </a:lnTo>
                    <a:lnTo>
                      <a:pt x="1978" y="465"/>
                    </a:lnTo>
                    <a:lnTo>
                      <a:pt x="1984" y="469"/>
                    </a:lnTo>
                    <a:lnTo>
                      <a:pt x="1989" y="473"/>
                    </a:lnTo>
                    <a:lnTo>
                      <a:pt x="1997" y="479"/>
                    </a:lnTo>
                    <a:lnTo>
                      <a:pt x="2005" y="482"/>
                    </a:lnTo>
                    <a:lnTo>
                      <a:pt x="2010" y="490"/>
                    </a:lnTo>
                    <a:lnTo>
                      <a:pt x="2016" y="494"/>
                    </a:lnTo>
                    <a:lnTo>
                      <a:pt x="2024" y="501"/>
                    </a:lnTo>
                    <a:lnTo>
                      <a:pt x="2029" y="505"/>
                    </a:lnTo>
                    <a:lnTo>
                      <a:pt x="2035" y="511"/>
                    </a:lnTo>
                    <a:lnTo>
                      <a:pt x="2043" y="515"/>
                    </a:lnTo>
                    <a:lnTo>
                      <a:pt x="2048" y="520"/>
                    </a:lnTo>
                    <a:lnTo>
                      <a:pt x="2054" y="528"/>
                    </a:lnTo>
                    <a:lnTo>
                      <a:pt x="2062" y="534"/>
                    </a:lnTo>
                    <a:lnTo>
                      <a:pt x="2067" y="537"/>
                    </a:lnTo>
                    <a:lnTo>
                      <a:pt x="2073" y="547"/>
                    </a:lnTo>
                    <a:lnTo>
                      <a:pt x="2079" y="551"/>
                    </a:lnTo>
                    <a:lnTo>
                      <a:pt x="2083" y="556"/>
                    </a:lnTo>
                    <a:lnTo>
                      <a:pt x="2088" y="564"/>
                    </a:lnTo>
                    <a:lnTo>
                      <a:pt x="2092" y="570"/>
                    </a:lnTo>
                    <a:lnTo>
                      <a:pt x="2098" y="574"/>
                    </a:lnTo>
                    <a:lnTo>
                      <a:pt x="2102" y="583"/>
                    </a:lnTo>
                    <a:lnTo>
                      <a:pt x="2107" y="587"/>
                    </a:lnTo>
                    <a:lnTo>
                      <a:pt x="2111" y="593"/>
                    </a:lnTo>
                    <a:lnTo>
                      <a:pt x="2117" y="600"/>
                    </a:lnTo>
                    <a:lnTo>
                      <a:pt x="2119" y="606"/>
                    </a:lnTo>
                    <a:lnTo>
                      <a:pt x="2122" y="612"/>
                    </a:lnTo>
                    <a:lnTo>
                      <a:pt x="2126" y="619"/>
                    </a:lnTo>
                    <a:lnTo>
                      <a:pt x="2130" y="625"/>
                    </a:lnTo>
                    <a:lnTo>
                      <a:pt x="2134" y="631"/>
                    </a:lnTo>
                    <a:lnTo>
                      <a:pt x="2134" y="638"/>
                    </a:lnTo>
                    <a:lnTo>
                      <a:pt x="2138" y="646"/>
                    </a:lnTo>
                    <a:lnTo>
                      <a:pt x="2140" y="650"/>
                    </a:lnTo>
                    <a:lnTo>
                      <a:pt x="2141" y="655"/>
                    </a:lnTo>
                    <a:lnTo>
                      <a:pt x="2143" y="663"/>
                    </a:lnTo>
                    <a:lnTo>
                      <a:pt x="2143" y="669"/>
                    </a:lnTo>
                    <a:lnTo>
                      <a:pt x="2143" y="674"/>
                    </a:lnTo>
                    <a:lnTo>
                      <a:pt x="2143" y="682"/>
                    </a:lnTo>
                    <a:lnTo>
                      <a:pt x="2143" y="686"/>
                    </a:lnTo>
                    <a:lnTo>
                      <a:pt x="2143" y="693"/>
                    </a:lnTo>
                    <a:lnTo>
                      <a:pt x="2143" y="699"/>
                    </a:lnTo>
                    <a:lnTo>
                      <a:pt x="2141" y="705"/>
                    </a:lnTo>
                    <a:lnTo>
                      <a:pt x="2140" y="710"/>
                    </a:lnTo>
                    <a:lnTo>
                      <a:pt x="2138" y="716"/>
                    </a:lnTo>
                    <a:lnTo>
                      <a:pt x="2134" y="722"/>
                    </a:lnTo>
                    <a:lnTo>
                      <a:pt x="2134" y="729"/>
                    </a:lnTo>
                    <a:lnTo>
                      <a:pt x="2130" y="735"/>
                    </a:lnTo>
                    <a:lnTo>
                      <a:pt x="2126" y="741"/>
                    </a:lnTo>
                    <a:lnTo>
                      <a:pt x="2122" y="746"/>
                    </a:lnTo>
                    <a:lnTo>
                      <a:pt x="2117" y="750"/>
                    </a:lnTo>
                    <a:lnTo>
                      <a:pt x="2111" y="756"/>
                    </a:lnTo>
                    <a:lnTo>
                      <a:pt x="2105" y="762"/>
                    </a:lnTo>
                    <a:lnTo>
                      <a:pt x="2098" y="765"/>
                    </a:lnTo>
                    <a:lnTo>
                      <a:pt x="2090" y="771"/>
                    </a:lnTo>
                    <a:lnTo>
                      <a:pt x="2084" y="775"/>
                    </a:lnTo>
                    <a:lnTo>
                      <a:pt x="2077" y="781"/>
                    </a:lnTo>
                    <a:lnTo>
                      <a:pt x="2067" y="784"/>
                    </a:lnTo>
                    <a:lnTo>
                      <a:pt x="2058" y="788"/>
                    </a:lnTo>
                    <a:lnTo>
                      <a:pt x="2046" y="792"/>
                    </a:lnTo>
                    <a:lnTo>
                      <a:pt x="2037" y="796"/>
                    </a:lnTo>
                    <a:lnTo>
                      <a:pt x="2027" y="800"/>
                    </a:lnTo>
                    <a:lnTo>
                      <a:pt x="2016" y="802"/>
                    </a:lnTo>
                    <a:lnTo>
                      <a:pt x="2007" y="805"/>
                    </a:lnTo>
                    <a:lnTo>
                      <a:pt x="1993" y="811"/>
                    </a:lnTo>
                    <a:lnTo>
                      <a:pt x="1980" y="811"/>
                    </a:lnTo>
                    <a:lnTo>
                      <a:pt x="1969" y="815"/>
                    </a:lnTo>
                    <a:lnTo>
                      <a:pt x="1953" y="817"/>
                    </a:lnTo>
                    <a:lnTo>
                      <a:pt x="1942" y="821"/>
                    </a:lnTo>
                    <a:lnTo>
                      <a:pt x="1925" y="821"/>
                    </a:lnTo>
                    <a:lnTo>
                      <a:pt x="1912" y="824"/>
                    </a:lnTo>
                    <a:lnTo>
                      <a:pt x="1898" y="826"/>
                    </a:lnTo>
                    <a:lnTo>
                      <a:pt x="1883" y="830"/>
                    </a:lnTo>
                    <a:lnTo>
                      <a:pt x="1866" y="830"/>
                    </a:lnTo>
                    <a:lnTo>
                      <a:pt x="1851" y="830"/>
                    </a:lnTo>
                    <a:lnTo>
                      <a:pt x="1834" y="832"/>
                    </a:lnTo>
                    <a:lnTo>
                      <a:pt x="1817" y="834"/>
                    </a:lnTo>
                    <a:lnTo>
                      <a:pt x="1799" y="834"/>
                    </a:lnTo>
                    <a:lnTo>
                      <a:pt x="1782" y="836"/>
                    </a:lnTo>
                    <a:lnTo>
                      <a:pt x="1765" y="836"/>
                    </a:lnTo>
                    <a:lnTo>
                      <a:pt x="1748" y="838"/>
                    </a:lnTo>
                    <a:lnTo>
                      <a:pt x="1727" y="836"/>
                    </a:lnTo>
                    <a:lnTo>
                      <a:pt x="1710" y="836"/>
                    </a:lnTo>
                    <a:lnTo>
                      <a:pt x="1689" y="836"/>
                    </a:lnTo>
                    <a:lnTo>
                      <a:pt x="1670" y="836"/>
                    </a:lnTo>
                    <a:lnTo>
                      <a:pt x="1651" y="834"/>
                    </a:lnTo>
                    <a:lnTo>
                      <a:pt x="1630" y="832"/>
                    </a:lnTo>
                    <a:lnTo>
                      <a:pt x="1609" y="832"/>
                    </a:lnTo>
                    <a:lnTo>
                      <a:pt x="1589" y="830"/>
                    </a:lnTo>
                    <a:lnTo>
                      <a:pt x="1570" y="830"/>
                    </a:lnTo>
                    <a:lnTo>
                      <a:pt x="1547" y="828"/>
                    </a:lnTo>
                    <a:lnTo>
                      <a:pt x="1524" y="826"/>
                    </a:lnTo>
                    <a:lnTo>
                      <a:pt x="1505" y="824"/>
                    </a:lnTo>
                    <a:lnTo>
                      <a:pt x="1482" y="821"/>
                    </a:lnTo>
                    <a:lnTo>
                      <a:pt x="1459" y="821"/>
                    </a:lnTo>
                    <a:lnTo>
                      <a:pt x="1438" y="817"/>
                    </a:lnTo>
                    <a:lnTo>
                      <a:pt x="1416" y="815"/>
                    </a:lnTo>
                    <a:lnTo>
                      <a:pt x="1393" y="811"/>
                    </a:lnTo>
                    <a:lnTo>
                      <a:pt x="1368" y="807"/>
                    </a:lnTo>
                    <a:lnTo>
                      <a:pt x="1345" y="803"/>
                    </a:lnTo>
                    <a:lnTo>
                      <a:pt x="1323" y="802"/>
                    </a:lnTo>
                    <a:lnTo>
                      <a:pt x="1300" y="798"/>
                    </a:lnTo>
                    <a:lnTo>
                      <a:pt x="1277" y="792"/>
                    </a:lnTo>
                    <a:lnTo>
                      <a:pt x="1252" y="788"/>
                    </a:lnTo>
                    <a:lnTo>
                      <a:pt x="1229" y="784"/>
                    </a:lnTo>
                    <a:lnTo>
                      <a:pt x="1205" y="779"/>
                    </a:lnTo>
                    <a:lnTo>
                      <a:pt x="1180" y="775"/>
                    </a:lnTo>
                    <a:lnTo>
                      <a:pt x="1155" y="769"/>
                    </a:lnTo>
                    <a:lnTo>
                      <a:pt x="1131" y="765"/>
                    </a:lnTo>
                    <a:lnTo>
                      <a:pt x="1106" y="758"/>
                    </a:lnTo>
                    <a:lnTo>
                      <a:pt x="1081" y="752"/>
                    </a:lnTo>
                    <a:lnTo>
                      <a:pt x="1056" y="746"/>
                    </a:lnTo>
                    <a:lnTo>
                      <a:pt x="1032" y="741"/>
                    </a:lnTo>
                    <a:lnTo>
                      <a:pt x="1007" y="733"/>
                    </a:lnTo>
                    <a:lnTo>
                      <a:pt x="982" y="727"/>
                    </a:lnTo>
                    <a:lnTo>
                      <a:pt x="958" y="720"/>
                    </a:lnTo>
                    <a:lnTo>
                      <a:pt x="933" y="714"/>
                    </a:lnTo>
                    <a:lnTo>
                      <a:pt x="908" y="707"/>
                    </a:lnTo>
                    <a:lnTo>
                      <a:pt x="885" y="701"/>
                    </a:lnTo>
                    <a:lnTo>
                      <a:pt x="863" y="693"/>
                    </a:lnTo>
                    <a:lnTo>
                      <a:pt x="840" y="688"/>
                    </a:lnTo>
                    <a:lnTo>
                      <a:pt x="815" y="680"/>
                    </a:lnTo>
                    <a:lnTo>
                      <a:pt x="792" y="674"/>
                    </a:lnTo>
                    <a:lnTo>
                      <a:pt x="770" y="665"/>
                    </a:lnTo>
                    <a:lnTo>
                      <a:pt x="749" y="659"/>
                    </a:lnTo>
                    <a:lnTo>
                      <a:pt x="724" y="653"/>
                    </a:lnTo>
                    <a:lnTo>
                      <a:pt x="703" y="648"/>
                    </a:lnTo>
                    <a:lnTo>
                      <a:pt x="682" y="638"/>
                    </a:lnTo>
                    <a:lnTo>
                      <a:pt x="661" y="632"/>
                    </a:lnTo>
                    <a:lnTo>
                      <a:pt x="638" y="625"/>
                    </a:lnTo>
                    <a:lnTo>
                      <a:pt x="619" y="619"/>
                    </a:lnTo>
                    <a:lnTo>
                      <a:pt x="599" y="610"/>
                    </a:lnTo>
                    <a:lnTo>
                      <a:pt x="578" y="604"/>
                    </a:lnTo>
                    <a:lnTo>
                      <a:pt x="557" y="596"/>
                    </a:lnTo>
                    <a:lnTo>
                      <a:pt x="538" y="589"/>
                    </a:lnTo>
                    <a:lnTo>
                      <a:pt x="521" y="583"/>
                    </a:lnTo>
                    <a:lnTo>
                      <a:pt x="502" y="575"/>
                    </a:lnTo>
                    <a:lnTo>
                      <a:pt x="483" y="568"/>
                    </a:lnTo>
                    <a:lnTo>
                      <a:pt x="464" y="560"/>
                    </a:lnTo>
                    <a:lnTo>
                      <a:pt x="447" y="553"/>
                    </a:lnTo>
                    <a:lnTo>
                      <a:pt x="429" y="545"/>
                    </a:lnTo>
                    <a:lnTo>
                      <a:pt x="410" y="537"/>
                    </a:lnTo>
                    <a:lnTo>
                      <a:pt x="393" y="530"/>
                    </a:lnTo>
                    <a:lnTo>
                      <a:pt x="376" y="522"/>
                    </a:lnTo>
                    <a:lnTo>
                      <a:pt x="363" y="515"/>
                    </a:lnTo>
                    <a:lnTo>
                      <a:pt x="346" y="507"/>
                    </a:lnTo>
                    <a:lnTo>
                      <a:pt x="329" y="499"/>
                    </a:lnTo>
                    <a:lnTo>
                      <a:pt x="314" y="492"/>
                    </a:lnTo>
                    <a:lnTo>
                      <a:pt x="300" y="482"/>
                    </a:lnTo>
                    <a:lnTo>
                      <a:pt x="285" y="473"/>
                    </a:lnTo>
                    <a:lnTo>
                      <a:pt x="272" y="465"/>
                    </a:lnTo>
                    <a:lnTo>
                      <a:pt x="257" y="458"/>
                    </a:lnTo>
                    <a:lnTo>
                      <a:pt x="245" y="450"/>
                    </a:lnTo>
                    <a:lnTo>
                      <a:pt x="230" y="441"/>
                    </a:lnTo>
                    <a:lnTo>
                      <a:pt x="219" y="433"/>
                    </a:lnTo>
                    <a:lnTo>
                      <a:pt x="205" y="423"/>
                    </a:lnTo>
                    <a:lnTo>
                      <a:pt x="194" y="416"/>
                    </a:lnTo>
                    <a:lnTo>
                      <a:pt x="182" y="406"/>
                    </a:lnTo>
                    <a:lnTo>
                      <a:pt x="173" y="399"/>
                    </a:lnTo>
                    <a:lnTo>
                      <a:pt x="162" y="389"/>
                    </a:lnTo>
                    <a:lnTo>
                      <a:pt x="152" y="382"/>
                    </a:lnTo>
                    <a:lnTo>
                      <a:pt x="143" y="372"/>
                    </a:lnTo>
                    <a:lnTo>
                      <a:pt x="133" y="363"/>
                    </a:lnTo>
                    <a:lnTo>
                      <a:pt x="124" y="353"/>
                    </a:lnTo>
                    <a:lnTo>
                      <a:pt x="116" y="344"/>
                    </a:lnTo>
                    <a:lnTo>
                      <a:pt x="108" y="334"/>
                    </a:lnTo>
                    <a:lnTo>
                      <a:pt x="101" y="325"/>
                    </a:lnTo>
                    <a:lnTo>
                      <a:pt x="93" y="315"/>
                    </a:lnTo>
                    <a:lnTo>
                      <a:pt x="87" y="306"/>
                    </a:lnTo>
                    <a:lnTo>
                      <a:pt x="82" y="294"/>
                    </a:lnTo>
                    <a:lnTo>
                      <a:pt x="76" y="285"/>
                    </a:lnTo>
                    <a:lnTo>
                      <a:pt x="70" y="275"/>
                    </a:lnTo>
                    <a:lnTo>
                      <a:pt x="67" y="266"/>
                    </a:lnTo>
                    <a:lnTo>
                      <a:pt x="63" y="254"/>
                    </a:lnTo>
                    <a:lnTo>
                      <a:pt x="59" y="245"/>
                    </a:lnTo>
                    <a:lnTo>
                      <a:pt x="55" y="235"/>
                    </a:lnTo>
                    <a:lnTo>
                      <a:pt x="55" y="226"/>
                    </a:lnTo>
                    <a:lnTo>
                      <a:pt x="53" y="214"/>
                    </a:lnTo>
                    <a:lnTo>
                      <a:pt x="53" y="203"/>
                    </a:lnTo>
                    <a:lnTo>
                      <a:pt x="55" y="192"/>
                    </a:lnTo>
                    <a:lnTo>
                      <a:pt x="55" y="182"/>
                    </a:lnTo>
                    <a:lnTo>
                      <a:pt x="59" y="173"/>
                    </a:lnTo>
                    <a:lnTo>
                      <a:pt x="63" y="163"/>
                    </a:lnTo>
                    <a:lnTo>
                      <a:pt x="65" y="154"/>
                    </a:lnTo>
                    <a:lnTo>
                      <a:pt x="72" y="148"/>
                    </a:lnTo>
                    <a:lnTo>
                      <a:pt x="76" y="140"/>
                    </a:lnTo>
                    <a:lnTo>
                      <a:pt x="84" y="133"/>
                    </a:lnTo>
                    <a:lnTo>
                      <a:pt x="91" y="127"/>
                    </a:lnTo>
                    <a:lnTo>
                      <a:pt x="99" y="119"/>
                    </a:lnTo>
                    <a:lnTo>
                      <a:pt x="106" y="114"/>
                    </a:lnTo>
                    <a:lnTo>
                      <a:pt x="116" y="108"/>
                    </a:lnTo>
                    <a:lnTo>
                      <a:pt x="125" y="102"/>
                    </a:lnTo>
                    <a:lnTo>
                      <a:pt x="137" y="100"/>
                    </a:lnTo>
                    <a:lnTo>
                      <a:pt x="146" y="95"/>
                    </a:lnTo>
                    <a:lnTo>
                      <a:pt x="156" y="91"/>
                    </a:lnTo>
                    <a:lnTo>
                      <a:pt x="167" y="87"/>
                    </a:lnTo>
                    <a:lnTo>
                      <a:pt x="179" y="83"/>
                    </a:lnTo>
                    <a:lnTo>
                      <a:pt x="190" y="81"/>
                    </a:lnTo>
                    <a:lnTo>
                      <a:pt x="201" y="78"/>
                    </a:lnTo>
                    <a:lnTo>
                      <a:pt x="215" y="74"/>
                    </a:lnTo>
                    <a:lnTo>
                      <a:pt x="228" y="72"/>
                    </a:lnTo>
                    <a:lnTo>
                      <a:pt x="243" y="72"/>
                    </a:lnTo>
                    <a:lnTo>
                      <a:pt x="257" y="70"/>
                    </a:lnTo>
                    <a:lnTo>
                      <a:pt x="270" y="68"/>
                    </a:lnTo>
                    <a:lnTo>
                      <a:pt x="283" y="66"/>
                    </a:lnTo>
                    <a:lnTo>
                      <a:pt x="298" y="64"/>
                    </a:lnTo>
                    <a:lnTo>
                      <a:pt x="312" y="64"/>
                    </a:lnTo>
                    <a:lnTo>
                      <a:pt x="327" y="64"/>
                    </a:lnTo>
                    <a:lnTo>
                      <a:pt x="342" y="64"/>
                    </a:lnTo>
                    <a:lnTo>
                      <a:pt x="355" y="64"/>
                    </a:lnTo>
                    <a:lnTo>
                      <a:pt x="371" y="64"/>
                    </a:lnTo>
                    <a:lnTo>
                      <a:pt x="384" y="64"/>
                    </a:lnTo>
                    <a:lnTo>
                      <a:pt x="399" y="64"/>
                    </a:lnTo>
                    <a:lnTo>
                      <a:pt x="412" y="64"/>
                    </a:lnTo>
                    <a:lnTo>
                      <a:pt x="429" y="66"/>
                    </a:lnTo>
                    <a:lnTo>
                      <a:pt x="443" y="66"/>
                    </a:lnTo>
                    <a:lnTo>
                      <a:pt x="456" y="68"/>
                    </a:lnTo>
                    <a:lnTo>
                      <a:pt x="471" y="68"/>
                    </a:lnTo>
                    <a:lnTo>
                      <a:pt x="485" y="70"/>
                    </a:lnTo>
                    <a:lnTo>
                      <a:pt x="500" y="72"/>
                    </a:lnTo>
                    <a:lnTo>
                      <a:pt x="511" y="72"/>
                    </a:lnTo>
                    <a:lnTo>
                      <a:pt x="526" y="74"/>
                    </a:lnTo>
                    <a:lnTo>
                      <a:pt x="538" y="76"/>
                    </a:lnTo>
                    <a:lnTo>
                      <a:pt x="553" y="78"/>
                    </a:lnTo>
                    <a:lnTo>
                      <a:pt x="566" y="79"/>
                    </a:lnTo>
                    <a:lnTo>
                      <a:pt x="576" y="81"/>
                    </a:lnTo>
                    <a:lnTo>
                      <a:pt x="589" y="81"/>
                    </a:lnTo>
                    <a:lnTo>
                      <a:pt x="600" y="83"/>
                    </a:lnTo>
                    <a:lnTo>
                      <a:pt x="612" y="85"/>
                    </a:lnTo>
                    <a:lnTo>
                      <a:pt x="621" y="87"/>
                    </a:lnTo>
                    <a:lnTo>
                      <a:pt x="631" y="89"/>
                    </a:lnTo>
                    <a:lnTo>
                      <a:pt x="640" y="89"/>
                    </a:lnTo>
                    <a:lnTo>
                      <a:pt x="650" y="91"/>
                    </a:lnTo>
                    <a:lnTo>
                      <a:pt x="657" y="91"/>
                    </a:lnTo>
                    <a:lnTo>
                      <a:pt x="667" y="93"/>
                    </a:lnTo>
                    <a:lnTo>
                      <a:pt x="675" y="95"/>
                    </a:lnTo>
                    <a:lnTo>
                      <a:pt x="682" y="97"/>
                    </a:lnTo>
                    <a:lnTo>
                      <a:pt x="686" y="98"/>
                    </a:lnTo>
                    <a:lnTo>
                      <a:pt x="694" y="100"/>
                    </a:lnTo>
                    <a:lnTo>
                      <a:pt x="697" y="100"/>
                    </a:lnTo>
                    <a:lnTo>
                      <a:pt x="703" y="100"/>
                    </a:lnTo>
                    <a:lnTo>
                      <a:pt x="709" y="100"/>
                    </a:lnTo>
                    <a:lnTo>
                      <a:pt x="714" y="102"/>
                    </a:lnTo>
                    <a:lnTo>
                      <a:pt x="720" y="102"/>
                    </a:lnTo>
                    <a:lnTo>
                      <a:pt x="724" y="102"/>
                    </a:lnTo>
                    <a:lnTo>
                      <a:pt x="730" y="102"/>
                    </a:lnTo>
                    <a:lnTo>
                      <a:pt x="732" y="100"/>
                    </a:lnTo>
                    <a:lnTo>
                      <a:pt x="735" y="100"/>
                    </a:lnTo>
                    <a:lnTo>
                      <a:pt x="739" y="100"/>
                    </a:lnTo>
                    <a:lnTo>
                      <a:pt x="743" y="97"/>
                    </a:lnTo>
                    <a:lnTo>
                      <a:pt x="747" y="93"/>
                    </a:lnTo>
                    <a:lnTo>
                      <a:pt x="749" y="91"/>
                    </a:lnTo>
                    <a:lnTo>
                      <a:pt x="749" y="87"/>
                    </a:lnTo>
                    <a:lnTo>
                      <a:pt x="749" y="81"/>
                    </a:lnTo>
                    <a:lnTo>
                      <a:pt x="749" y="78"/>
                    </a:lnTo>
                    <a:lnTo>
                      <a:pt x="747" y="72"/>
                    </a:lnTo>
                    <a:lnTo>
                      <a:pt x="745" y="70"/>
                    </a:lnTo>
                    <a:lnTo>
                      <a:pt x="739" y="64"/>
                    </a:lnTo>
                    <a:lnTo>
                      <a:pt x="739" y="62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762375" y="3436938"/>
                <a:ext cx="1306513" cy="3000375"/>
              </a:xfrm>
              <a:custGeom>
                <a:avLst/>
                <a:gdLst>
                  <a:gd name="T0" fmla="*/ 625 w 976"/>
                  <a:gd name="T1" fmla="*/ 498 h 2246"/>
                  <a:gd name="T2" fmla="*/ 591 w 976"/>
                  <a:gd name="T3" fmla="*/ 414 h 2246"/>
                  <a:gd name="T4" fmla="*/ 543 w 976"/>
                  <a:gd name="T5" fmla="*/ 312 h 2246"/>
                  <a:gd name="T6" fmla="*/ 480 w 976"/>
                  <a:gd name="T7" fmla="*/ 207 h 2246"/>
                  <a:gd name="T8" fmla="*/ 406 w 976"/>
                  <a:gd name="T9" fmla="*/ 108 h 2246"/>
                  <a:gd name="T10" fmla="*/ 321 w 976"/>
                  <a:gd name="T11" fmla="*/ 36 h 2246"/>
                  <a:gd name="T12" fmla="*/ 230 w 976"/>
                  <a:gd name="T13" fmla="*/ 0 h 2246"/>
                  <a:gd name="T14" fmla="*/ 138 w 976"/>
                  <a:gd name="T15" fmla="*/ 21 h 2246"/>
                  <a:gd name="T16" fmla="*/ 70 w 976"/>
                  <a:gd name="T17" fmla="*/ 108 h 2246"/>
                  <a:gd name="T18" fmla="*/ 26 w 976"/>
                  <a:gd name="T19" fmla="*/ 245 h 2246"/>
                  <a:gd name="T20" fmla="*/ 4 w 976"/>
                  <a:gd name="T21" fmla="*/ 428 h 2246"/>
                  <a:gd name="T22" fmla="*/ 2 w 976"/>
                  <a:gd name="T23" fmla="*/ 633 h 2246"/>
                  <a:gd name="T24" fmla="*/ 21 w 976"/>
                  <a:gd name="T25" fmla="*/ 855 h 2246"/>
                  <a:gd name="T26" fmla="*/ 57 w 976"/>
                  <a:gd name="T27" fmla="*/ 1075 h 2246"/>
                  <a:gd name="T28" fmla="*/ 112 w 976"/>
                  <a:gd name="T29" fmla="*/ 1294 h 2246"/>
                  <a:gd name="T30" fmla="*/ 190 w 976"/>
                  <a:gd name="T31" fmla="*/ 1516 h 2246"/>
                  <a:gd name="T32" fmla="*/ 283 w 976"/>
                  <a:gd name="T33" fmla="*/ 1731 h 2246"/>
                  <a:gd name="T34" fmla="*/ 387 w 976"/>
                  <a:gd name="T35" fmla="*/ 1925 h 2246"/>
                  <a:gd name="T36" fmla="*/ 501 w 976"/>
                  <a:gd name="T37" fmla="*/ 2086 h 2246"/>
                  <a:gd name="T38" fmla="*/ 619 w 976"/>
                  <a:gd name="T39" fmla="*/ 2197 h 2246"/>
                  <a:gd name="T40" fmla="*/ 739 w 976"/>
                  <a:gd name="T41" fmla="*/ 2244 h 2246"/>
                  <a:gd name="T42" fmla="*/ 847 w 976"/>
                  <a:gd name="T43" fmla="*/ 2217 h 2246"/>
                  <a:gd name="T44" fmla="*/ 921 w 976"/>
                  <a:gd name="T45" fmla="*/ 2128 h 2246"/>
                  <a:gd name="T46" fmla="*/ 959 w 976"/>
                  <a:gd name="T47" fmla="*/ 1991 h 2246"/>
                  <a:gd name="T48" fmla="*/ 976 w 976"/>
                  <a:gd name="T49" fmla="*/ 1832 h 2246"/>
                  <a:gd name="T50" fmla="*/ 969 w 976"/>
                  <a:gd name="T51" fmla="*/ 1665 h 2246"/>
                  <a:gd name="T52" fmla="*/ 954 w 976"/>
                  <a:gd name="T53" fmla="*/ 1513 h 2246"/>
                  <a:gd name="T54" fmla="*/ 931 w 976"/>
                  <a:gd name="T55" fmla="*/ 1391 h 2246"/>
                  <a:gd name="T56" fmla="*/ 900 w 976"/>
                  <a:gd name="T57" fmla="*/ 1330 h 2246"/>
                  <a:gd name="T58" fmla="*/ 874 w 976"/>
                  <a:gd name="T59" fmla="*/ 1357 h 2246"/>
                  <a:gd name="T60" fmla="*/ 878 w 976"/>
                  <a:gd name="T61" fmla="*/ 1404 h 2246"/>
                  <a:gd name="T62" fmla="*/ 889 w 976"/>
                  <a:gd name="T63" fmla="*/ 1480 h 2246"/>
                  <a:gd name="T64" fmla="*/ 906 w 976"/>
                  <a:gd name="T65" fmla="*/ 1594 h 2246"/>
                  <a:gd name="T66" fmla="*/ 918 w 976"/>
                  <a:gd name="T67" fmla="*/ 1729 h 2246"/>
                  <a:gd name="T68" fmla="*/ 918 w 976"/>
                  <a:gd name="T69" fmla="*/ 1870 h 2246"/>
                  <a:gd name="T70" fmla="*/ 900 w 976"/>
                  <a:gd name="T71" fmla="*/ 1997 h 2246"/>
                  <a:gd name="T72" fmla="*/ 859 w 976"/>
                  <a:gd name="T73" fmla="*/ 2102 h 2246"/>
                  <a:gd name="T74" fmla="*/ 786 w 976"/>
                  <a:gd name="T75" fmla="*/ 2162 h 2246"/>
                  <a:gd name="T76" fmla="*/ 688 w 976"/>
                  <a:gd name="T77" fmla="*/ 2159 h 2246"/>
                  <a:gd name="T78" fmla="*/ 583 w 976"/>
                  <a:gd name="T79" fmla="*/ 2075 h 2246"/>
                  <a:gd name="T80" fmla="*/ 479 w 976"/>
                  <a:gd name="T81" fmla="*/ 1936 h 2246"/>
                  <a:gd name="T82" fmla="*/ 378 w 976"/>
                  <a:gd name="T83" fmla="*/ 1765 h 2246"/>
                  <a:gd name="T84" fmla="*/ 290 w 976"/>
                  <a:gd name="T85" fmla="*/ 1577 h 2246"/>
                  <a:gd name="T86" fmla="*/ 213 w 976"/>
                  <a:gd name="T87" fmla="*/ 1400 h 2246"/>
                  <a:gd name="T88" fmla="*/ 159 w 976"/>
                  <a:gd name="T89" fmla="*/ 1252 h 2246"/>
                  <a:gd name="T90" fmla="*/ 119 w 976"/>
                  <a:gd name="T91" fmla="*/ 1117 h 2246"/>
                  <a:gd name="T92" fmla="*/ 89 w 976"/>
                  <a:gd name="T93" fmla="*/ 942 h 2246"/>
                  <a:gd name="T94" fmla="*/ 64 w 976"/>
                  <a:gd name="T95" fmla="*/ 741 h 2246"/>
                  <a:gd name="T96" fmla="*/ 57 w 976"/>
                  <a:gd name="T97" fmla="*/ 538 h 2246"/>
                  <a:gd name="T98" fmla="*/ 64 w 976"/>
                  <a:gd name="T99" fmla="*/ 350 h 2246"/>
                  <a:gd name="T100" fmla="*/ 102 w 976"/>
                  <a:gd name="T101" fmla="*/ 198 h 2246"/>
                  <a:gd name="T102" fmla="*/ 165 w 976"/>
                  <a:gd name="T103" fmla="*/ 103 h 2246"/>
                  <a:gd name="T104" fmla="*/ 226 w 976"/>
                  <a:gd name="T105" fmla="*/ 87 h 2246"/>
                  <a:gd name="T106" fmla="*/ 266 w 976"/>
                  <a:gd name="T107" fmla="*/ 97 h 2246"/>
                  <a:gd name="T108" fmla="*/ 319 w 976"/>
                  <a:gd name="T109" fmla="*/ 127 h 2246"/>
                  <a:gd name="T110" fmla="*/ 378 w 976"/>
                  <a:gd name="T111" fmla="*/ 177 h 2246"/>
                  <a:gd name="T112" fmla="*/ 441 w 976"/>
                  <a:gd name="T113" fmla="*/ 255 h 2246"/>
                  <a:gd name="T114" fmla="*/ 509 w 976"/>
                  <a:gd name="T115" fmla="*/ 363 h 2246"/>
                  <a:gd name="T116" fmla="*/ 575 w 976"/>
                  <a:gd name="T117" fmla="*/ 507 h 2246"/>
                  <a:gd name="T118" fmla="*/ 595 w 976"/>
                  <a:gd name="T119" fmla="*/ 553 h 2246"/>
                  <a:gd name="T120" fmla="*/ 623 w 976"/>
                  <a:gd name="T121" fmla="*/ 583 h 2246"/>
                  <a:gd name="T122" fmla="*/ 640 w 976"/>
                  <a:gd name="T123" fmla="*/ 543 h 2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76"/>
                  <a:gd name="T187" fmla="*/ 0 h 2246"/>
                  <a:gd name="T188" fmla="*/ 976 w 976"/>
                  <a:gd name="T189" fmla="*/ 2246 h 2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76" h="2246">
                    <a:moveTo>
                      <a:pt x="640" y="543"/>
                    </a:moveTo>
                    <a:lnTo>
                      <a:pt x="638" y="538"/>
                    </a:lnTo>
                    <a:lnTo>
                      <a:pt x="636" y="534"/>
                    </a:lnTo>
                    <a:lnTo>
                      <a:pt x="634" y="528"/>
                    </a:lnTo>
                    <a:lnTo>
                      <a:pt x="633" y="523"/>
                    </a:lnTo>
                    <a:lnTo>
                      <a:pt x="631" y="519"/>
                    </a:lnTo>
                    <a:lnTo>
                      <a:pt x="629" y="511"/>
                    </a:lnTo>
                    <a:lnTo>
                      <a:pt x="627" y="504"/>
                    </a:lnTo>
                    <a:lnTo>
                      <a:pt x="625" y="498"/>
                    </a:lnTo>
                    <a:lnTo>
                      <a:pt x="621" y="488"/>
                    </a:lnTo>
                    <a:lnTo>
                      <a:pt x="617" y="481"/>
                    </a:lnTo>
                    <a:lnTo>
                      <a:pt x="615" y="471"/>
                    </a:lnTo>
                    <a:lnTo>
                      <a:pt x="612" y="464"/>
                    </a:lnTo>
                    <a:lnTo>
                      <a:pt x="608" y="454"/>
                    </a:lnTo>
                    <a:lnTo>
                      <a:pt x="604" y="445"/>
                    </a:lnTo>
                    <a:lnTo>
                      <a:pt x="600" y="435"/>
                    </a:lnTo>
                    <a:lnTo>
                      <a:pt x="596" y="426"/>
                    </a:lnTo>
                    <a:lnTo>
                      <a:pt x="591" y="414"/>
                    </a:lnTo>
                    <a:lnTo>
                      <a:pt x="585" y="403"/>
                    </a:lnTo>
                    <a:lnTo>
                      <a:pt x="581" y="391"/>
                    </a:lnTo>
                    <a:lnTo>
                      <a:pt x="575" y="382"/>
                    </a:lnTo>
                    <a:lnTo>
                      <a:pt x="572" y="371"/>
                    </a:lnTo>
                    <a:lnTo>
                      <a:pt x="566" y="359"/>
                    </a:lnTo>
                    <a:lnTo>
                      <a:pt x="560" y="346"/>
                    </a:lnTo>
                    <a:lnTo>
                      <a:pt x="555" y="336"/>
                    </a:lnTo>
                    <a:lnTo>
                      <a:pt x="549" y="323"/>
                    </a:lnTo>
                    <a:lnTo>
                      <a:pt x="543" y="312"/>
                    </a:lnTo>
                    <a:lnTo>
                      <a:pt x="537" y="300"/>
                    </a:lnTo>
                    <a:lnTo>
                      <a:pt x="530" y="289"/>
                    </a:lnTo>
                    <a:lnTo>
                      <a:pt x="522" y="277"/>
                    </a:lnTo>
                    <a:lnTo>
                      <a:pt x="517" y="264"/>
                    </a:lnTo>
                    <a:lnTo>
                      <a:pt x="511" y="255"/>
                    </a:lnTo>
                    <a:lnTo>
                      <a:pt x="503" y="241"/>
                    </a:lnTo>
                    <a:lnTo>
                      <a:pt x="496" y="230"/>
                    </a:lnTo>
                    <a:lnTo>
                      <a:pt x="488" y="219"/>
                    </a:lnTo>
                    <a:lnTo>
                      <a:pt x="480" y="207"/>
                    </a:lnTo>
                    <a:lnTo>
                      <a:pt x="475" y="194"/>
                    </a:lnTo>
                    <a:lnTo>
                      <a:pt x="465" y="182"/>
                    </a:lnTo>
                    <a:lnTo>
                      <a:pt x="458" y="171"/>
                    </a:lnTo>
                    <a:lnTo>
                      <a:pt x="448" y="162"/>
                    </a:lnTo>
                    <a:lnTo>
                      <a:pt x="441" y="150"/>
                    </a:lnTo>
                    <a:lnTo>
                      <a:pt x="431" y="139"/>
                    </a:lnTo>
                    <a:lnTo>
                      <a:pt x="423" y="129"/>
                    </a:lnTo>
                    <a:lnTo>
                      <a:pt x="414" y="118"/>
                    </a:lnTo>
                    <a:lnTo>
                      <a:pt x="406" y="108"/>
                    </a:lnTo>
                    <a:lnTo>
                      <a:pt x="397" y="99"/>
                    </a:lnTo>
                    <a:lnTo>
                      <a:pt x="387" y="89"/>
                    </a:lnTo>
                    <a:lnTo>
                      <a:pt x="378" y="82"/>
                    </a:lnTo>
                    <a:lnTo>
                      <a:pt x="370" y="72"/>
                    </a:lnTo>
                    <a:lnTo>
                      <a:pt x="361" y="63"/>
                    </a:lnTo>
                    <a:lnTo>
                      <a:pt x="349" y="57"/>
                    </a:lnTo>
                    <a:lnTo>
                      <a:pt x="340" y="49"/>
                    </a:lnTo>
                    <a:lnTo>
                      <a:pt x="330" y="44"/>
                    </a:lnTo>
                    <a:lnTo>
                      <a:pt x="321" y="36"/>
                    </a:lnTo>
                    <a:lnTo>
                      <a:pt x="311" y="29"/>
                    </a:lnTo>
                    <a:lnTo>
                      <a:pt x="300" y="25"/>
                    </a:lnTo>
                    <a:lnTo>
                      <a:pt x="292" y="19"/>
                    </a:lnTo>
                    <a:lnTo>
                      <a:pt x="281" y="15"/>
                    </a:lnTo>
                    <a:lnTo>
                      <a:pt x="270" y="11"/>
                    </a:lnTo>
                    <a:lnTo>
                      <a:pt x="258" y="8"/>
                    </a:lnTo>
                    <a:lnTo>
                      <a:pt x="249" y="6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18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4" y="2"/>
                    </a:lnTo>
                    <a:lnTo>
                      <a:pt x="175" y="4"/>
                    </a:lnTo>
                    <a:lnTo>
                      <a:pt x="165" y="8"/>
                    </a:lnTo>
                    <a:lnTo>
                      <a:pt x="156" y="10"/>
                    </a:lnTo>
                    <a:lnTo>
                      <a:pt x="148" y="17"/>
                    </a:lnTo>
                    <a:lnTo>
                      <a:pt x="138" y="21"/>
                    </a:lnTo>
                    <a:lnTo>
                      <a:pt x="129" y="29"/>
                    </a:lnTo>
                    <a:lnTo>
                      <a:pt x="119" y="36"/>
                    </a:lnTo>
                    <a:lnTo>
                      <a:pt x="112" y="44"/>
                    </a:lnTo>
                    <a:lnTo>
                      <a:pt x="104" y="53"/>
                    </a:lnTo>
                    <a:lnTo>
                      <a:pt x="97" y="63"/>
                    </a:lnTo>
                    <a:lnTo>
                      <a:pt x="91" y="72"/>
                    </a:lnTo>
                    <a:lnTo>
                      <a:pt x="83" y="84"/>
                    </a:lnTo>
                    <a:lnTo>
                      <a:pt x="76" y="95"/>
                    </a:lnTo>
                    <a:lnTo>
                      <a:pt x="70" y="108"/>
                    </a:lnTo>
                    <a:lnTo>
                      <a:pt x="64" y="120"/>
                    </a:lnTo>
                    <a:lnTo>
                      <a:pt x="57" y="135"/>
                    </a:lnTo>
                    <a:lnTo>
                      <a:pt x="53" y="148"/>
                    </a:lnTo>
                    <a:lnTo>
                      <a:pt x="47" y="163"/>
                    </a:lnTo>
                    <a:lnTo>
                      <a:pt x="43" y="179"/>
                    </a:lnTo>
                    <a:lnTo>
                      <a:pt x="38" y="196"/>
                    </a:lnTo>
                    <a:lnTo>
                      <a:pt x="34" y="211"/>
                    </a:lnTo>
                    <a:lnTo>
                      <a:pt x="30" y="230"/>
                    </a:lnTo>
                    <a:lnTo>
                      <a:pt x="26" y="245"/>
                    </a:lnTo>
                    <a:lnTo>
                      <a:pt x="23" y="264"/>
                    </a:lnTo>
                    <a:lnTo>
                      <a:pt x="19" y="283"/>
                    </a:lnTo>
                    <a:lnTo>
                      <a:pt x="17" y="302"/>
                    </a:lnTo>
                    <a:lnTo>
                      <a:pt x="13" y="321"/>
                    </a:lnTo>
                    <a:lnTo>
                      <a:pt x="11" y="342"/>
                    </a:lnTo>
                    <a:lnTo>
                      <a:pt x="9" y="363"/>
                    </a:lnTo>
                    <a:lnTo>
                      <a:pt x="7" y="384"/>
                    </a:lnTo>
                    <a:lnTo>
                      <a:pt x="5" y="405"/>
                    </a:lnTo>
                    <a:lnTo>
                      <a:pt x="4" y="428"/>
                    </a:lnTo>
                    <a:lnTo>
                      <a:pt x="2" y="447"/>
                    </a:lnTo>
                    <a:lnTo>
                      <a:pt x="2" y="471"/>
                    </a:lnTo>
                    <a:lnTo>
                      <a:pt x="2" y="492"/>
                    </a:lnTo>
                    <a:lnTo>
                      <a:pt x="0" y="517"/>
                    </a:lnTo>
                    <a:lnTo>
                      <a:pt x="0" y="538"/>
                    </a:lnTo>
                    <a:lnTo>
                      <a:pt x="2" y="562"/>
                    </a:lnTo>
                    <a:lnTo>
                      <a:pt x="2" y="585"/>
                    </a:lnTo>
                    <a:lnTo>
                      <a:pt x="2" y="610"/>
                    </a:lnTo>
                    <a:lnTo>
                      <a:pt x="2" y="633"/>
                    </a:lnTo>
                    <a:lnTo>
                      <a:pt x="2" y="657"/>
                    </a:lnTo>
                    <a:lnTo>
                      <a:pt x="4" y="682"/>
                    </a:lnTo>
                    <a:lnTo>
                      <a:pt x="5" y="707"/>
                    </a:lnTo>
                    <a:lnTo>
                      <a:pt x="9" y="730"/>
                    </a:lnTo>
                    <a:lnTo>
                      <a:pt x="11" y="756"/>
                    </a:lnTo>
                    <a:lnTo>
                      <a:pt x="11" y="781"/>
                    </a:lnTo>
                    <a:lnTo>
                      <a:pt x="15" y="804"/>
                    </a:lnTo>
                    <a:lnTo>
                      <a:pt x="19" y="828"/>
                    </a:lnTo>
                    <a:lnTo>
                      <a:pt x="21" y="855"/>
                    </a:lnTo>
                    <a:lnTo>
                      <a:pt x="23" y="878"/>
                    </a:lnTo>
                    <a:lnTo>
                      <a:pt x="28" y="903"/>
                    </a:lnTo>
                    <a:lnTo>
                      <a:pt x="30" y="929"/>
                    </a:lnTo>
                    <a:lnTo>
                      <a:pt x="36" y="954"/>
                    </a:lnTo>
                    <a:lnTo>
                      <a:pt x="40" y="979"/>
                    </a:lnTo>
                    <a:lnTo>
                      <a:pt x="43" y="1003"/>
                    </a:lnTo>
                    <a:lnTo>
                      <a:pt x="47" y="1028"/>
                    </a:lnTo>
                    <a:lnTo>
                      <a:pt x="53" y="1053"/>
                    </a:lnTo>
                    <a:lnTo>
                      <a:pt x="57" y="1075"/>
                    </a:lnTo>
                    <a:lnTo>
                      <a:pt x="64" y="1100"/>
                    </a:lnTo>
                    <a:lnTo>
                      <a:pt x="68" y="1125"/>
                    </a:lnTo>
                    <a:lnTo>
                      <a:pt x="74" y="1148"/>
                    </a:lnTo>
                    <a:lnTo>
                      <a:pt x="80" y="1172"/>
                    </a:lnTo>
                    <a:lnTo>
                      <a:pt x="85" y="1195"/>
                    </a:lnTo>
                    <a:lnTo>
                      <a:pt x="93" y="1222"/>
                    </a:lnTo>
                    <a:lnTo>
                      <a:pt x="100" y="1245"/>
                    </a:lnTo>
                    <a:lnTo>
                      <a:pt x="106" y="1269"/>
                    </a:lnTo>
                    <a:lnTo>
                      <a:pt x="112" y="1294"/>
                    </a:lnTo>
                    <a:lnTo>
                      <a:pt x="119" y="1319"/>
                    </a:lnTo>
                    <a:lnTo>
                      <a:pt x="129" y="1343"/>
                    </a:lnTo>
                    <a:lnTo>
                      <a:pt x="137" y="1366"/>
                    </a:lnTo>
                    <a:lnTo>
                      <a:pt x="144" y="1393"/>
                    </a:lnTo>
                    <a:lnTo>
                      <a:pt x="154" y="1418"/>
                    </a:lnTo>
                    <a:lnTo>
                      <a:pt x="163" y="1440"/>
                    </a:lnTo>
                    <a:lnTo>
                      <a:pt x="171" y="1467"/>
                    </a:lnTo>
                    <a:lnTo>
                      <a:pt x="180" y="1492"/>
                    </a:lnTo>
                    <a:lnTo>
                      <a:pt x="190" y="1516"/>
                    </a:lnTo>
                    <a:lnTo>
                      <a:pt x="199" y="1541"/>
                    </a:lnTo>
                    <a:lnTo>
                      <a:pt x="209" y="1566"/>
                    </a:lnTo>
                    <a:lnTo>
                      <a:pt x="218" y="1589"/>
                    </a:lnTo>
                    <a:lnTo>
                      <a:pt x="230" y="1613"/>
                    </a:lnTo>
                    <a:lnTo>
                      <a:pt x="239" y="1638"/>
                    </a:lnTo>
                    <a:lnTo>
                      <a:pt x="249" y="1661"/>
                    </a:lnTo>
                    <a:lnTo>
                      <a:pt x="260" y="1685"/>
                    </a:lnTo>
                    <a:lnTo>
                      <a:pt x="271" y="1708"/>
                    </a:lnTo>
                    <a:lnTo>
                      <a:pt x="283" y="1731"/>
                    </a:lnTo>
                    <a:lnTo>
                      <a:pt x="292" y="1754"/>
                    </a:lnTo>
                    <a:lnTo>
                      <a:pt x="304" y="1777"/>
                    </a:lnTo>
                    <a:lnTo>
                      <a:pt x="315" y="1798"/>
                    </a:lnTo>
                    <a:lnTo>
                      <a:pt x="328" y="1822"/>
                    </a:lnTo>
                    <a:lnTo>
                      <a:pt x="338" y="1843"/>
                    </a:lnTo>
                    <a:lnTo>
                      <a:pt x="351" y="1864"/>
                    </a:lnTo>
                    <a:lnTo>
                      <a:pt x="363" y="1887"/>
                    </a:lnTo>
                    <a:lnTo>
                      <a:pt x="376" y="1906"/>
                    </a:lnTo>
                    <a:lnTo>
                      <a:pt x="387" y="1925"/>
                    </a:lnTo>
                    <a:lnTo>
                      <a:pt x="399" y="1946"/>
                    </a:lnTo>
                    <a:lnTo>
                      <a:pt x="412" y="1965"/>
                    </a:lnTo>
                    <a:lnTo>
                      <a:pt x="423" y="1984"/>
                    </a:lnTo>
                    <a:lnTo>
                      <a:pt x="437" y="2001"/>
                    </a:lnTo>
                    <a:lnTo>
                      <a:pt x="448" y="2020"/>
                    </a:lnTo>
                    <a:lnTo>
                      <a:pt x="461" y="2037"/>
                    </a:lnTo>
                    <a:lnTo>
                      <a:pt x="475" y="2054"/>
                    </a:lnTo>
                    <a:lnTo>
                      <a:pt x="488" y="2069"/>
                    </a:lnTo>
                    <a:lnTo>
                      <a:pt x="501" y="2086"/>
                    </a:lnTo>
                    <a:lnTo>
                      <a:pt x="513" y="2100"/>
                    </a:lnTo>
                    <a:lnTo>
                      <a:pt x="526" y="2115"/>
                    </a:lnTo>
                    <a:lnTo>
                      <a:pt x="539" y="2128"/>
                    </a:lnTo>
                    <a:lnTo>
                      <a:pt x="553" y="2141"/>
                    </a:lnTo>
                    <a:lnTo>
                      <a:pt x="566" y="2153"/>
                    </a:lnTo>
                    <a:lnTo>
                      <a:pt x="579" y="2166"/>
                    </a:lnTo>
                    <a:lnTo>
                      <a:pt x="593" y="2178"/>
                    </a:lnTo>
                    <a:lnTo>
                      <a:pt x="606" y="2187"/>
                    </a:lnTo>
                    <a:lnTo>
                      <a:pt x="619" y="2197"/>
                    </a:lnTo>
                    <a:lnTo>
                      <a:pt x="631" y="2206"/>
                    </a:lnTo>
                    <a:lnTo>
                      <a:pt x="644" y="2214"/>
                    </a:lnTo>
                    <a:lnTo>
                      <a:pt x="657" y="2219"/>
                    </a:lnTo>
                    <a:lnTo>
                      <a:pt x="671" y="2225"/>
                    </a:lnTo>
                    <a:lnTo>
                      <a:pt x="686" y="2233"/>
                    </a:lnTo>
                    <a:lnTo>
                      <a:pt x="697" y="2236"/>
                    </a:lnTo>
                    <a:lnTo>
                      <a:pt x="712" y="2240"/>
                    </a:lnTo>
                    <a:lnTo>
                      <a:pt x="724" y="2242"/>
                    </a:lnTo>
                    <a:lnTo>
                      <a:pt x="739" y="2244"/>
                    </a:lnTo>
                    <a:lnTo>
                      <a:pt x="750" y="2244"/>
                    </a:lnTo>
                    <a:lnTo>
                      <a:pt x="764" y="2246"/>
                    </a:lnTo>
                    <a:lnTo>
                      <a:pt x="777" y="2244"/>
                    </a:lnTo>
                    <a:lnTo>
                      <a:pt x="790" y="2242"/>
                    </a:lnTo>
                    <a:lnTo>
                      <a:pt x="804" y="2240"/>
                    </a:lnTo>
                    <a:lnTo>
                      <a:pt x="813" y="2235"/>
                    </a:lnTo>
                    <a:lnTo>
                      <a:pt x="824" y="2231"/>
                    </a:lnTo>
                    <a:lnTo>
                      <a:pt x="838" y="2225"/>
                    </a:lnTo>
                    <a:lnTo>
                      <a:pt x="847" y="2217"/>
                    </a:lnTo>
                    <a:lnTo>
                      <a:pt x="859" y="2212"/>
                    </a:lnTo>
                    <a:lnTo>
                      <a:pt x="868" y="2202"/>
                    </a:lnTo>
                    <a:lnTo>
                      <a:pt x="876" y="2197"/>
                    </a:lnTo>
                    <a:lnTo>
                      <a:pt x="883" y="2185"/>
                    </a:lnTo>
                    <a:lnTo>
                      <a:pt x="893" y="2176"/>
                    </a:lnTo>
                    <a:lnTo>
                      <a:pt x="899" y="2164"/>
                    </a:lnTo>
                    <a:lnTo>
                      <a:pt x="906" y="2153"/>
                    </a:lnTo>
                    <a:lnTo>
                      <a:pt x="914" y="2141"/>
                    </a:lnTo>
                    <a:lnTo>
                      <a:pt x="921" y="2128"/>
                    </a:lnTo>
                    <a:lnTo>
                      <a:pt x="927" y="2115"/>
                    </a:lnTo>
                    <a:lnTo>
                      <a:pt x="933" y="2102"/>
                    </a:lnTo>
                    <a:lnTo>
                      <a:pt x="938" y="2088"/>
                    </a:lnTo>
                    <a:lnTo>
                      <a:pt x="940" y="2071"/>
                    </a:lnTo>
                    <a:lnTo>
                      <a:pt x="946" y="2058"/>
                    </a:lnTo>
                    <a:lnTo>
                      <a:pt x="950" y="2043"/>
                    </a:lnTo>
                    <a:lnTo>
                      <a:pt x="954" y="2026"/>
                    </a:lnTo>
                    <a:lnTo>
                      <a:pt x="957" y="2008"/>
                    </a:lnTo>
                    <a:lnTo>
                      <a:pt x="959" y="1991"/>
                    </a:lnTo>
                    <a:lnTo>
                      <a:pt x="963" y="1976"/>
                    </a:lnTo>
                    <a:lnTo>
                      <a:pt x="965" y="1959"/>
                    </a:lnTo>
                    <a:lnTo>
                      <a:pt x="969" y="1942"/>
                    </a:lnTo>
                    <a:lnTo>
                      <a:pt x="969" y="1923"/>
                    </a:lnTo>
                    <a:lnTo>
                      <a:pt x="971" y="1906"/>
                    </a:lnTo>
                    <a:lnTo>
                      <a:pt x="973" y="1887"/>
                    </a:lnTo>
                    <a:lnTo>
                      <a:pt x="973" y="1868"/>
                    </a:lnTo>
                    <a:lnTo>
                      <a:pt x="975" y="1851"/>
                    </a:lnTo>
                    <a:lnTo>
                      <a:pt x="976" y="1832"/>
                    </a:lnTo>
                    <a:lnTo>
                      <a:pt x="975" y="1815"/>
                    </a:lnTo>
                    <a:lnTo>
                      <a:pt x="975" y="1796"/>
                    </a:lnTo>
                    <a:lnTo>
                      <a:pt x="975" y="1777"/>
                    </a:lnTo>
                    <a:lnTo>
                      <a:pt x="975" y="1758"/>
                    </a:lnTo>
                    <a:lnTo>
                      <a:pt x="975" y="1739"/>
                    </a:lnTo>
                    <a:lnTo>
                      <a:pt x="973" y="1720"/>
                    </a:lnTo>
                    <a:lnTo>
                      <a:pt x="973" y="1703"/>
                    </a:lnTo>
                    <a:lnTo>
                      <a:pt x="971" y="1684"/>
                    </a:lnTo>
                    <a:lnTo>
                      <a:pt x="969" y="1665"/>
                    </a:lnTo>
                    <a:lnTo>
                      <a:pt x="969" y="1647"/>
                    </a:lnTo>
                    <a:lnTo>
                      <a:pt x="967" y="1630"/>
                    </a:lnTo>
                    <a:lnTo>
                      <a:pt x="965" y="1613"/>
                    </a:lnTo>
                    <a:lnTo>
                      <a:pt x="963" y="1594"/>
                    </a:lnTo>
                    <a:lnTo>
                      <a:pt x="961" y="1577"/>
                    </a:lnTo>
                    <a:lnTo>
                      <a:pt x="959" y="1560"/>
                    </a:lnTo>
                    <a:lnTo>
                      <a:pt x="959" y="1545"/>
                    </a:lnTo>
                    <a:lnTo>
                      <a:pt x="956" y="1528"/>
                    </a:lnTo>
                    <a:lnTo>
                      <a:pt x="954" y="1513"/>
                    </a:lnTo>
                    <a:lnTo>
                      <a:pt x="950" y="1495"/>
                    </a:lnTo>
                    <a:lnTo>
                      <a:pt x="950" y="1482"/>
                    </a:lnTo>
                    <a:lnTo>
                      <a:pt x="946" y="1467"/>
                    </a:lnTo>
                    <a:lnTo>
                      <a:pt x="944" y="1452"/>
                    </a:lnTo>
                    <a:lnTo>
                      <a:pt x="940" y="1438"/>
                    </a:lnTo>
                    <a:lnTo>
                      <a:pt x="940" y="1427"/>
                    </a:lnTo>
                    <a:lnTo>
                      <a:pt x="937" y="1414"/>
                    </a:lnTo>
                    <a:lnTo>
                      <a:pt x="933" y="1402"/>
                    </a:lnTo>
                    <a:lnTo>
                      <a:pt x="931" y="1391"/>
                    </a:lnTo>
                    <a:lnTo>
                      <a:pt x="931" y="1380"/>
                    </a:lnTo>
                    <a:lnTo>
                      <a:pt x="927" y="1370"/>
                    </a:lnTo>
                    <a:lnTo>
                      <a:pt x="925" y="1361"/>
                    </a:lnTo>
                    <a:lnTo>
                      <a:pt x="923" y="1353"/>
                    </a:lnTo>
                    <a:lnTo>
                      <a:pt x="921" y="1347"/>
                    </a:lnTo>
                    <a:lnTo>
                      <a:pt x="918" y="1343"/>
                    </a:lnTo>
                    <a:lnTo>
                      <a:pt x="912" y="1336"/>
                    </a:lnTo>
                    <a:lnTo>
                      <a:pt x="904" y="1332"/>
                    </a:lnTo>
                    <a:lnTo>
                      <a:pt x="900" y="1330"/>
                    </a:lnTo>
                    <a:lnTo>
                      <a:pt x="895" y="1326"/>
                    </a:lnTo>
                    <a:lnTo>
                      <a:pt x="891" y="1326"/>
                    </a:lnTo>
                    <a:lnTo>
                      <a:pt x="885" y="1324"/>
                    </a:lnTo>
                    <a:lnTo>
                      <a:pt x="881" y="1328"/>
                    </a:lnTo>
                    <a:lnTo>
                      <a:pt x="878" y="1332"/>
                    </a:lnTo>
                    <a:lnTo>
                      <a:pt x="876" y="1340"/>
                    </a:lnTo>
                    <a:lnTo>
                      <a:pt x="876" y="1343"/>
                    </a:lnTo>
                    <a:lnTo>
                      <a:pt x="874" y="1349"/>
                    </a:lnTo>
                    <a:lnTo>
                      <a:pt x="874" y="1357"/>
                    </a:lnTo>
                    <a:lnTo>
                      <a:pt x="876" y="1364"/>
                    </a:lnTo>
                    <a:lnTo>
                      <a:pt x="876" y="1366"/>
                    </a:lnTo>
                    <a:lnTo>
                      <a:pt x="876" y="1370"/>
                    </a:lnTo>
                    <a:lnTo>
                      <a:pt x="876" y="1376"/>
                    </a:lnTo>
                    <a:lnTo>
                      <a:pt x="876" y="1381"/>
                    </a:lnTo>
                    <a:lnTo>
                      <a:pt x="876" y="1385"/>
                    </a:lnTo>
                    <a:lnTo>
                      <a:pt x="878" y="1391"/>
                    </a:lnTo>
                    <a:lnTo>
                      <a:pt x="878" y="1397"/>
                    </a:lnTo>
                    <a:lnTo>
                      <a:pt x="878" y="1404"/>
                    </a:lnTo>
                    <a:lnTo>
                      <a:pt x="878" y="1410"/>
                    </a:lnTo>
                    <a:lnTo>
                      <a:pt x="880" y="1418"/>
                    </a:lnTo>
                    <a:lnTo>
                      <a:pt x="881" y="1423"/>
                    </a:lnTo>
                    <a:lnTo>
                      <a:pt x="883" y="1431"/>
                    </a:lnTo>
                    <a:lnTo>
                      <a:pt x="883" y="1440"/>
                    </a:lnTo>
                    <a:lnTo>
                      <a:pt x="885" y="1450"/>
                    </a:lnTo>
                    <a:lnTo>
                      <a:pt x="885" y="1459"/>
                    </a:lnTo>
                    <a:lnTo>
                      <a:pt x="889" y="1471"/>
                    </a:lnTo>
                    <a:lnTo>
                      <a:pt x="889" y="1480"/>
                    </a:lnTo>
                    <a:lnTo>
                      <a:pt x="891" y="1492"/>
                    </a:lnTo>
                    <a:lnTo>
                      <a:pt x="893" y="1503"/>
                    </a:lnTo>
                    <a:lnTo>
                      <a:pt x="895" y="1514"/>
                    </a:lnTo>
                    <a:lnTo>
                      <a:pt x="897" y="1528"/>
                    </a:lnTo>
                    <a:lnTo>
                      <a:pt x="899" y="1541"/>
                    </a:lnTo>
                    <a:lnTo>
                      <a:pt x="900" y="1554"/>
                    </a:lnTo>
                    <a:lnTo>
                      <a:pt x="904" y="1568"/>
                    </a:lnTo>
                    <a:lnTo>
                      <a:pt x="904" y="1581"/>
                    </a:lnTo>
                    <a:lnTo>
                      <a:pt x="906" y="1594"/>
                    </a:lnTo>
                    <a:lnTo>
                      <a:pt x="906" y="1609"/>
                    </a:lnTo>
                    <a:lnTo>
                      <a:pt x="910" y="1623"/>
                    </a:lnTo>
                    <a:lnTo>
                      <a:pt x="910" y="1638"/>
                    </a:lnTo>
                    <a:lnTo>
                      <a:pt x="912" y="1653"/>
                    </a:lnTo>
                    <a:lnTo>
                      <a:pt x="914" y="1668"/>
                    </a:lnTo>
                    <a:lnTo>
                      <a:pt x="914" y="1684"/>
                    </a:lnTo>
                    <a:lnTo>
                      <a:pt x="916" y="1699"/>
                    </a:lnTo>
                    <a:lnTo>
                      <a:pt x="916" y="1714"/>
                    </a:lnTo>
                    <a:lnTo>
                      <a:pt x="918" y="1729"/>
                    </a:lnTo>
                    <a:lnTo>
                      <a:pt x="919" y="1746"/>
                    </a:lnTo>
                    <a:lnTo>
                      <a:pt x="919" y="1761"/>
                    </a:lnTo>
                    <a:lnTo>
                      <a:pt x="919" y="1777"/>
                    </a:lnTo>
                    <a:lnTo>
                      <a:pt x="919" y="1792"/>
                    </a:lnTo>
                    <a:lnTo>
                      <a:pt x="921" y="1809"/>
                    </a:lnTo>
                    <a:lnTo>
                      <a:pt x="919" y="1822"/>
                    </a:lnTo>
                    <a:lnTo>
                      <a:pt x="919" y="1839"/>
                    </a:lnTo>
                    <a:lnTo>
                      <a:pt x="919" y="1855"/>
                    </a:lnTo>
                    <a:lnTo>
                      <a:pt x="918" y="1870"/>
                    </a:lnTo>
                    <a:lnTo>
                      <a:pt x="916" y="1885"/>
                    </a:lnTo>
                    <a:lnTo>
                      <a:pt x="916" y="1900"/>
                    </a:lnTo>
                    <a:lnTo>
                      <a:pt x="914" y="1913"/>
                    </a:lnTo>
                    <a:lnTo>
                      <a:pt x="914" y="1931"/>
                    </a:lnTo>
                    <a:lnTo>
                      <a:pt x="912" y="1942"/>
                    </a:lnTo>
                    <a:lnTo>
                      <a:pt x="908" y="1957"/>
                    </a:lnTo>
                    <a:lnTo>
                      <a:pt x="906" y="1970"/>
                    </a:lnTo>
                    <a:lnTo>
                      <a:pt x="904" y="1986"/>
                    </a:lnTo>
                    <a:lnTo>
                      <a:pt x="900" y="1997"/>
                    </a:lnTo>
                    <a:lnTo>
                      <a:pt x="897" y="2012"/>
                    </a:lnTo>
                    <a:lnTo>
                      <a:pt x="893" y="2024"/>
                    </a:lnTo>
                    <a:lnTo>
                      <a:pt x="889" y="2037"/>
                    </a:lnTo>
                    <a:lnTo>
                      <a:pt x="885" y="2050"/>
                    </a:lnTo>
                    <a:lnTo>
                      <a:pt x="880" y="2060"/>
                    </a:lnTo>
                    <a:lnTo>
                      <a:pt x="876" y="2071"/>
                    </a:lnTo>
                    <a:lnTo>
                      <a:pt x="870" y="2083"/>
                    </a:lnTo>
                    <a:lnTo>
                      <a:pt x="864" y="2092"/>
                    </a:lnTo>
                    <a:lnTo>
                      <a:pt x="859" y="2102"/>
                    </a:lnTo>
                    <a:lnTo>
                      <a:pt x="851" y="2111"/>
                    </a:lnTo>
                    <a:lnTo>
                      <a:pt x="845" y="2121"/>
                    </a:lnTo>
                    <a:lnTo>
                      <a:pt x="838" y="2128"/>
                    </a:lnTo>
                    <a:lnTo>
                      <a:pt x="830" y="2136"/>
                    </a:lnTo>
                    <a:lnTo>
                      <a:pt x="823" y="2141"/>
                    </a:lnTo>
                    <a:lnTo>
                      <a:pt x="813" y="2149"/>
                    </a:lnTo>
                    <a:lnTo>
                      <a:pt x="805" y="2153"/>
                    </a:lnTo>
                    <a:lnTo>
                      <a:pt x="796" y="2160"/>
                    </a:lnTo>
                    <a:lnTo>
                      <a:pt x="786" y="2162"/>
                    </a:lnTo>
                    <a:lnTo>
                      <a:pt x="777" y="2168"/>
                    </a:lnTo>
                    <a:lnTo>
                      <a:pt x="766" y="2170"/>
                    </a:lnTo>
                    <a:lnTo>
                      <a:pt x="754" y="2170"/>
                    </a:lnTo>
                    <a:lnTo>
                      <a:pt x="743" y="2170"/>
                    </a:lnTo>
                    <a:lnTo>
                      <a:pt x="731" y="2170"/>
                    </a:lnTo>
                    <a:lnTo>
                      <a:pt x="722" y="2170"/>
                    </a:lnTo>
                    <a:lnTo>
                      <a:pt x="710" y="2166"/>
                    </a:lnTo>
                    <a:lnTo>
                      <a:pt x="699" y="2160"/>
                    </a:lnTo>
                    <a:lnTo>
                      <a:pt x="688" y="2159"/>
                    </a:lnTo>
                    <a:lnTo>
                      <a:pt x="676" y="2151"/>
                    </a:lnTo>
                    <a:lnTo>
                      <a:pt x="665" y="2143"/>
                    </a:lnTo>
                    <a:lnTo>
                      <a:pt x="653" y="2136"/>
                    </a:lnTo>
                    <a:lnTo>
                      <a:pt x="640" y="2130"/>
                    </a:lnTo>
                    <a:lnTo>
                      <a:pt x="631" y="2119"/>
                    </a:lnTo>
                    <a:lnTo>
                      <a:pt x="617" y="2109"/>
                    </a:lnTo>
                    <a:lnTo>
                      <a:pt x="606" y="2098"/>
                    </a:lnTo>
                    <a:lnTo>
                      <a:pt x="595" y="2088"/>
                    </a:lnTo>
                    <a:lnTo>
                      <a:pt x="583" y="2075"/>
                    </a:lnTo>
                    <a:lnTo>
                      <a:pt x="572" y="2062"/>
                    </a:lnTo>
                    <a:lnTo>
                      <a:pt x="558" y="2048"/>
                    </a:lnTo>
                    <a:lnTo>
                      <a:pt x="549" y="2033"/>
                    </a:lnTo>
                    <a:lnTo>
                      <a:pt x="537" y="2018"/>
                    </a:lnTo>
                    <a:lnTo>
                      <a:pt x="524" y="2005"/>
                    </a:lnTo>
                    <a:lnTo>
                      <a:pt x="513" y="1988"/>
                    </a:lnTo>
                    <a:lnTo>
                      <a:pt x="503" y="1970"/>
                    </a:lnTo>
                    <a:lnTo>
                      <a:pt x="492" y="1953"/>
                    </a:lnTo>
                    <a:lnTo>
                      <a:pt x="479" y="1936"/>
                    </a:lnTo>
                    <a:lnTo>
                      <a:pt x="467" y="1919"/>
                    </a:lnTo>
                    <a:lnTo>
                      <a:pt x="456" y="1900"/>
                    </a:lnTo>
                    <a:lnTo>
                      <a:pt x="444" y="1881"/>
                    </a:lnTo>
                    <a:lnTo>
                      <a:pt x="433" y="1862"/>
                    </a:lnTo>
                    <a:lnTo>
                      <a:pt x="422" y="1843"/>
                    </a:lnTo>
                    <a:lnTo>
                      <a:pt x="412" y="1824"/>
                    </a:lnTo>
                    <a:lnTo>
                      <a:pt x="401" y="1805"/>
                    </a:lnTo>
                    <a:lnTo>
                      <a:pt x="389" y="1786"/>
                    </a:lnTo>
                    <a:lnTo>
                      <a:pt x="378" y="1765"/>
                    </a:lnTo>
                    <a:lnTo>
                      <a:pt x="368" y="1744"/>
                    </a:lnTo>
                    <a:lnTo>
                      <a:pt x="357" y="1723"/>
                    </a:lnTo>
                    <a:lnTo>
                      <a:pt x="347" y="1704"/>
                    </a:lnTo>
                    <a:lnTo>
                      <a:pt x="338" y="1682"/>
                    </a:lnTo>
                    <a:lnTo>
                      <a:pt x="328" y="1661"/>
                    </a:lnTo>
                    <a:lnTo>
                      <a:pt x="319" y="1640"/>
                    </a:lnTo>
                    <a:lnTo>
                      <a:pt x="308" y="1621"/>
                    </a:lnTo>
                    <a:lnTo>
                      <a:pt x="300" y="1598"/>
                    </a:lnTo>
                    <a:lnTo>
                      <a:pt x="290" y="1577"/>
                    </a:lnTo>
                    <a:lnTo>
                      <a:pt x="281" y="1558"/>
                    </a:lnTo>
                    <a:lnTo>
                      <a:pt x="271" y="1537"/>
                    </a:lnTo>
                    <a:lnTo>
                      <a:pt x="262" y="1516"/>
                    </a:lnTo>
                    <a:lnTo>
                      <a:pt x="254" y="1497"/>
                    </a:lnTo>
                    <a:lnTo>
                      <a:pt x="245" y="1476"/>
                    </a:lnTo>
                    <a:lnTo>
                      <a:pt x="237" y="1457"/>
                    </a:lnTo>
                    <a:lnTo>
                      <a:pt x="230" y="1438"/>
                    </a:lnTo>
                    <a:lnTo>
                      <a:pt x="220" y="1419"/>
                    </a:lnTo>
                    <a:lnTo>
                      <a:pt x="213" y="1400"/>
                    </a:lnTo>
                    <a:lnTo>
                      <a:pt x="207" y="1381"/>
                    </a:lnTo>
                    <a:lnTo>
                      <a:pt x="199" y="1364"/>
                    </a:lnTo>
                    <a:lnTo>
                      <a:pt x="194" y="1347"/>
                    </a:lnTo>
                    <a:lnTo>
                      <a:pt x="186" y="1330"/>
                    </a:lnTo>
                    <a:lnTo>
                      <a:pt x="180" y="1313"/>
                    </a:lnTo>
                    <a:lnTo>
                      <a:pt x="175" y="1296"/>
                    </a:lnTo>
                    <a:lnTo>
                      <a:pt x="169" y="1283"/>
                    </a:lnTo>
                    <a:lnTo>
                      <a:pt x="165" y="1267"/>
                    </a:lnTo>
                    <a:lnTo>
                      <a:pt x="159" y="1252"/>
                    </a:lnTo>
                    <a:lnTo>
                      <a:pt x="156" y="1239"/>
                    </a:lnTo>
                    <a:lnTo>
                      <a:pt x="150" y="1226"/>
                    </a:lnTo>
                    <a:lnTo>
                      <a:pt x="146" y="1212"/>
                    </a:lnTo>
                    <a:lnTo>
                      <a:pt x="140" y="1197"/>
                    </a:lnTo>
                    <a:lnTo>
                      <a:pt x="138" y="1184"/>
                    </a:lnTo>
                    <a:lnTo>
                      <a:pt x="133" y="1167"/>
                    </a:lnTo>
                    <a:lnTo>
                      <a:pt x="129" y="1152"/>
                    </a:lnTo>
                    <a:lnTo>
                      <a:pt x="125" y="1136"/>
                    </a:lnTo>
                    <a:lnTo>
                      <a:pt x="119" y="1117"/>
                    </a:lnTo>
                    <a:lnTo>
                      <a:pt x="118" y="1100"/>
                    </a:lnTo>
                    <a:lnTo>
                      <a:pt x="112" y="1083"/>
                    </a:lnTo>
                    <a:lnTo>
                      <a:pt x="110" y="1064"/>
                    </a:lnTo>
                    <a:lnTo>
                      <a:pt x="104" y="1043"/>
                    </a:lnTo>
                    <a:lnTo>
                      <a:pt x="102" y="1024"/>
                    </a:lnTo>
                    <a:lnTo>
                      <a:pt x="99" y="1003"/>
                    </a:lnTo>
                    <a:lnTo>
                      <a:pt x="95" y="984"/>
                    </a:lnTo>
                    <a:lnTo>
                      <a:pt x="91" y="963"/>
                    </a:lnTo>
                    <a:lnTo>
                      <a:pt x="89" y="942"/>
                    </a:lnTo>
                    <a:lnTo>
                      <a:pt x="83" y="920"/>
                    </a:lnTo>
                    <a:lnTo>
                      <a:pt x="81" y="899"/>
                    </a:lnTo>
                    <a:lnTo>
                      <a:pt x="78" y="876"/>
                    </a:lnTo>
                    <a:lnTo>
                      <a:pt x="76" y="855"/>
                    </a:lnTo>
                    <a:lnTo>
                      <a:pt x="74" y="832"/>
                    </a:lnTo>
                    <a:lnTo>
                      <a:pt x="70" y="809"/>
                    </a:lnTo>
                    <a:lnTo>
                      <a:pt x="68" y="787"/>
                    </a:lnTo>
                    <a:lnTo>
                      <a:pt x="66" y="766"/>
                    </a:lnTo>
                    <a:lnTo>
                      <a:pt x="64" y="741"/>
                    </a:lnTo>
                    <a:lnTo>
                      <a:pt x="62" y="720"/>
                    </a:lnTo>
                    <a:lnTo>
                      <a:pt x="61" y="695"/>
                    </a:lnTo>
                    <a:lnTo>
                      <a:pt x="61" y="675"/>
                    </a:lnTo>
                    <a:lnTo>
                      <a:pt x="59" y="650"/>
                    </a:lnTo>
                    <a:lnTo>
                      <a:pt x="57" y="629"/>
                    </a:lnTo>
                    <a:lnTo>
                      <a:pt x="57" y="604"/>
                    </a:lnTo>
                    <a:lnTo>
                      <a:pt x="57" y="583"/>
                    </a:lnTo>
                    <a:lnTo>
                      <a:pt x="57" y="561"/>
                    </a:lnTo>
                    <a:lnTo>
                      <a:pt x="57" y="538"/>
                    </a:lnTo>
                    <a:lnTo>
                      <a:pt x="57" y="515"/>
                    </a:lnTo>
                    <a:lnTo>
                      <a:pt x="57" y="494"/>
                    </a:lnTo>
                    <a:lnTo>
                      <a:pt x="57" y="473"/>
                    </a:lnTo>
                    <a:lnTo>
                      <a:pt x="57" y="450"/>
                    </a:lnTo>
                    <a:lnTo>
                      <a:pt x="57" y="429"/>
                    </a:lnTo>
                    <a:lnTo>
                      <a:pt x="61" y="409"/>
                    </a:lnTo>
                    <a:lnTo>
                      <a:pt x="61" y="388"/>
                    </a:lnTo>
                    <a:lnTo>
                      <a:pt x="64" y="369"/>
                    </a:lnTo>
                    <a:lnTo>
                      <a:pt x="64" y="350"/>
                    </a:lnTo>
                    <a:lnTo>
                      <a:pt x="68" y="331"/>
                    </a:lnTo>
                    <a:lnTo>
                      <a:pt x="72" y="312"/>
                    </a:lnTo>
                    <a:lnTo>
                      <a:pt x="74" y="295"/>
                    </a:lnTo>
                    <a:lnTo>
                      <a:pt x="78" y="276"/>
                    </a:lnTo>
                    <a:lnTo>
                      <a:pt x="83" y="260"/>
                    </a:lnTo>
                    <a:lnTo>
                      <a:pt x="85" y="243"/>
                    </a:lnTo>
                    <a:lnTo>
                      <a:pt x="91" y="226"/>
                    </a:lnTo>
                    <a:lnTo>
                      <a:pt x="95" y="211"/>
                    </a:lnTo>
                    <a:lnTo>
                      <a:pt x="102" y="198"/>
                    </a:lnTo>
                    <a:lnTo>
                      <a:pt x="106" y="182"/>
                    </a:lnTo>
                    <a:lnTo>
                      <a:pt x="112" y="171"/>
                    </a:lnTo>
                    <a:lnTo>
                      <a:pt x="119" y="160"/>
                    </a:lnTo>
                    <a:lnTo>
                      <a:pt x="127" y="148"/>
                    </a:lnTo>
                    <a:lnTo>
                      <a:pt x="133" y="135"/>
                    </a:lnTo>
                    <a:lnTo>
                      <a:pt x="140" y="127"/>
                    </a:lnTo>
                    <a:lnTo>
                      <a:pt x="148" y="118"/>
                    </a:lnTo>
                    <a:lnTo>
                      <a:pt x="157" y="110"/>
                    </a:lnTo>
                    <a:lnTo>
                      <a:pt x="165" y="103"/>
                    </a:lnTo>
                    <a:lnTo>
                      <a:pt x="175" y="99"/>
                    </a:lnTo>
                    <a:lnTo>
                      <a:pt x="184" y="91"/>
                    </a:lnTo>
                    <a:lnTo>
                      <a:pt x="195" y="89"/>
                    </a:lnTo>
                    <a:lnTo>
                      <a:pt x="199" y="87"/>
                    </a:lnTo>
                    <a:lnTo>
                      <a:pt x="205" y="87"/>
                    </a:lnTo>
                    <a:lnTo>
                      <a:pt x="211" y="86"/>
                    </a:lnTo>
                    <a:lnTo>
                      <a:pt x="220" y="87"/>
                    </a:lnTo>
                    <a:lnTo>
                      <a:pt x="222" y="87"/>
                    </a:lnTo>
                    <a:lnTo>
                      <a:pt x="226" y="87"/>
                    </a:lnTo>
                    <a:lnTo>
                      <a:pt x="230" y="87"/>
                    </a:lnTo>
                    <a:lnTo>
                      <a:pt x="235" y="89"/>
                    </a:lnTo>
                    <a:lnTo>
                      <a:pt x="239" y="89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62" y="95"/>
                    </a:lnTo>
                    <a:lnTo>
                      <a:pt x="266" y="97"/>
                    </a:lnTo>
                    <a:lnTo>
                      <a:pt x="273" y="99"/>
                    </a:lnTo>
                    <a:lnTo>
                      <a:pt x="277" y="101"/>
                    </a:lnTo>
                    <a:lnTo>
                      <a:pt x="285" y="105"/>
                    </a:lnTo>
                    <a:lnTo>
                      <a:pt x="290" y="108"/>
                    </a:lnTo>
                    <a:lnTo>
                      <a:pt x="296" y="110"/>
                    </a:lnTo>
                    <a:lnTo>
                      <a:pt x="302" y="114"/>
                    </a:lnTo>
                    <a:lnTo>
                      <a:pt x="308" y="118"/>
                    </a:lnTo>
                    <a:lnTo>
                      <a:pt x="311" y="122"/>
                    </a:lnTo>
                    <a:lnTo>
                      <a:pt x="319" y="127"/>
                    </a:lnTo>
                    <a:lnTo>
                      <a:pt x="325" y="131"/>
                    </a:lnTo>
                    <a:lnTo>
                      <a:pt x="330" y="135"/>
                    </a:lnTo>
                    <a:lnTo>
                      <a:pt x="338" y="141"/>
                    </a:lnTo>
                    <a:lnTo>
                      <a:pt x="346" y="146"/>
                    </a:lnTo>
                    <a:lnTo>
                      <a:pt x="351" y="152"/>
                    </a:lnTo>
                    <a:lnTo>
                      <a:pt x="357" y="158"/>
                    </a:lnTo>
                    <a:lnTo>
                      <a:pt x="365" y="163"/>
                    </a:lnTo>
                    <a:lnTo>
                      <a:pt x="370" y="169"/>
                    </a:lnTo>
                    <a:lnTo>
                      <a:pt x="378" y="177"/>
                    </a:lnTo>
                    <a:lnTo>
                      <a:pt x="384" y="182"/>
                    </a:lnTo>
                    <a:lnTo>
                      <a:pt x="393" y="190"/>
                    </a:lnTo>
                    <a:lnTo>
                      <a:pt x="399" y="200"/>
                    </a:lnTo>
                    <a:lnTo>
                      <a:pt x="406" y="207"/>
                    </a:lnTo>
                    <a:lnTo>
                      <a:pt x="412" y="217"/>
                    </a:lnTo>
                    <a:lnTo>
                      <a:pt x="422" y="226"/>
                    </a:lnTo>
                    <a:lnTo>
                      <a:pt x="427" y="236"/>
                    </a:lnTo>
                    <a:lnTo>
                      <a:pt x="433" y="243"/>
                    </a:lnTo>
                    <a:lnTo>
                      <a:pt x="441" y="255"/>
                    </a:lnTo>
                    <a:lnTo>
                      <a:pt x="448" y="264"/>
                    </a:lnTo>
                    <a:lnTo>
                      <a:pt x="458" y="276"/>
                    </a:lnTo>
                    <a:lnTo>
                      <a:pt x="465" y="287"/>
                    </a:lnTo>
                    <a:lnTo>
                      <a:pt x="471" y="298"/>
                    </a:lnTo>
                    <a:lnTo>
                      <a:pt x="479" y="310"/>
                    </a:lnTo>
                    <a:lnTo>
                      <a:pt x="486" y="321"/>
                    </a:lnTo>
                    <a:lnTo>
                      <a:pt x="494" y="334"/>
                    </a:lnTo>
                    <a:lnTo>
                      <a:pt x="501" y="348"/>
                    </a:lnTo>
                    <a:lnTo>
                      <a:pt x="509" y="363"/>
                    </a:lnTo>
                    <a:lnTo>
                      <a:pt x="517" y="376"/>
                    </a:lnTo>
                    <a:lnTo>
                      <a:pt x="522" y="391"/>
                    </a:lnTo>
                    <a:lnTo>
                      <a:pt x="530" y="407"/>
                    </a:lnTo>
                    <a:lnTo>
                      <a:pt x="539" y="422"/>
                    </a:lnTo>
                    <a:lnTo>
                      <a:pt x="547" y="437"/>
                    </a:lnTo>
                    <a:lnTo>
                      <a:pt x="555" y="454"/>
                    </a:lnTo>
                    <a:lnTo>
                      <a:pt x="560" y="471"/>
                    </a:lnTo>
                    <a:lnTo>
                      <a:pt x="568" y="488"/>
                    </a:lnTo>
                    <a:lnTo>
                      <a:pt x="575" y="507"/>
                    </a:lnTo>
                    <a:lnTo>
                      <a:pt x="577" y="511"/>
                    </a:lnTo>
                    <a:lnTo>
                      <a:pt x="581" y="517"/>
                    </a:lnTo>
                    <a:lnTo>
                      <a:pt x="583" y="523"/>
                    </a:lnTo>
                    <a:lnTo>
                      <a:pt x="585" y="528"/>
                    </a:lnTo>
                    <a:lnTo>
                      <a:pt x="585" y="532"/>
                    </a:lnTo>
                    <a:lnTo>
                      <a:pt x="589" y="538"/>
                    </a:lnTo>
                    <a:lnTo>
                      <a:pt x="591" y="543"/>
                    </a:lnTo>
                    <a:lnTo>
                      <a:pt x="593" y="547"/>
                    </a:lnTo>
                    <a:lnTo>
                      <a:pt x="595" y="553"/>
                    </a:lnTo>
                    <a:lnTo>
                      <a:pt x="596" y="557"/>
                    </a:lnTo>
                    <a:lnTo>
                      <a:pt x="598" y="562"/>
                    </a:lnTo>
                    <a:lnTo>
                      <a:pt x="600" y="566"/>
                    </a:lnTo>
                    <a:lnTo>
                      <a:pt x="604" y="574"/>
                    </a:lnTo>
                    <a:lnTo>
                      <a:pt x="610" y="580"/>
                    </a:lnTo>
                    <a:lnTo>
                      <a:pt x="612" y="583"/>
                    </a:lnTo>
                    <a:lnTo>
                      <a:pt x="615" y="585"/>
                    </a:lnTo>
                    <a:lnTo>
                      <a:pt x="621" y="585"/>
                    </a:lnTo>
                    <a:lnTo>
                      <a:pt x="623" y="583"/>
                    </a:lnTo>
                    <a:lnTo>
                      <a:pt x="625" y="581"/>
                    </a:lnTo>
                    <a:lnTo>
                      <a:pt x="627" y="578"/>
                    </a:lnTo>
                    <a:lnTo>
                      <a:pt x="631" y="574"/>
                    </a:lnTo>
                    <a:lnTo>
                      <a:pt x="631" y="570"/>
                    </a:lnTo>
                    <a:lnTo>
                      <a:pt x="633" y="564"/>
                    </a:lnTo>
                    <a:lnTo>
                      <a:pt x="634" y="557"/>
                    </a:lnTo>
                    <a:lnTo>
                      <a:pt x="638" y="551"/>
                    </a:lnTo>
                    <a:lnTo>
                      <a:pt x="640" y="54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5095875" y="3905250"/>
                <a:ext cx="704850" cy="771525"/>
              </a:xfrm>
              <a:custGeom>
                <a:avLst/>
                <a:gdLst>
                  <a:gd name="T0" fmla="*/ 21 w 529"/>
                  <a:gd name="T1" fmla="*/ 74 h 577"/>
                  <a:gd name="T2" fmla="*/ 44 w 529"/>
                  <a:gd name="T3" fmla="*/ 62 h 577"/>
                  <a:gd name="T4" fmla="*/ 78 w 529"/>
                  <a:gd name="T5" fmla="*/ 51 h 577"/>
                  <a:gd name="T6" fmla="*/ 118 w 529"/>
                  <a:gd name="T7" fmla="*/ 38 h 577"/>
                  <a:gd name="T8" fmla="*/ 164 w 529"/>
                  <a:gd name="T9" fmla="*/ 24 h 577"/>
                  <a:gd name="T10" fmla="*/ 215 w 529"/>
                  <a:gd name="T11" fmla="*/ 13 h 577"/>
                  <a:gd name="T12" fmla="*/ 266 w 529"/>
                  <a:gd name="T13" fmla="*/ 5 h 577"/>
                  <a:gd name="T14" fmla="*/ 320 w 529"/>
                  <a:gd name="T15" fmla="*/ 2 h 577"/>
                  <a:gd name="T16" fmla="*/ 371 w 529"/>
                  <a:gd name="T17" fmla="*/ 2 h 577"/>
                  <a:gd name="T18" fmla="*/ 418 w 529"/>
                  <a:gd name="T19" fmla="*/ 9 h 577"/>
                  <a:gd name="T20" fmla="*/ 458 w 529"/>
                  <a:gd name="T21" fmla="*/ 22 h 577"/>
                  <a:gd name="T22" fmla="*/ 492 w 529"/>
                  <a:gd name="T23" fmla="*/ 47 h 577"/>
                  <a:gd name="T24" fmla="*/ 519 w 529"/>
                  <a:gd name="T25" fmla="*/ 79 h 577"/>
                  <a:gd name="T26" fmla="*/ 527 w 529"/>
                  <a:gd name="T27" fmla="*/ 117 h 577"/>
                  <a:gd name="T28" fmla="*/ 527 w 529"/>
                  <a:gd name="T29" fmla="*/ 161 h 577"/>
                  <a:gd name="T30" fmla="*/ 511 w 529"/>
                  <a:gd name="T31" fmla="*/ 207 h 577"/>
                  <a:gd name="T32" fmla="*/ 491 w 529"/>
                  <a:gd name="T33" fmla="*/ 254 h 577"/>
                  <a:gd name="T34" fmla="*/ 462 w 529"/>
                  <a:gd name="T35" fmla="*/ 302 h 577"/>
                  <a:gd name="T36" fmla="*/ 428 w 529"/>
                  <a:gd name="T37" fmla="*/ 351 h 577"/>
                  <a:gd name="T38" fmla="*/ 390 w 529"/>
                  <a:gd name="T39" fmla="*/ 395 h 577"/>
                  <a:gd name="T40" fmla="*/ 354 w 529"/>
                  <a:gd name="T41" fmla="*/ 435 h 577"/>
                  <a:gd name="T42" fmla="*/ 318 w 529"/>
                  <a:gd name="T43" fmla="*/ 473 h 577"/>
                  <a:gd name="T44" fmla="*/ 283 w 529"/>
                  <a:gd name="T45" fmla="*/ 505 h 577"/>
                  <a:gd name="T46" fmla="*/ 257 w 529"/>
                  <a:gd name="T47" fmla="*/ 530 h 577"/>
                  <a:gd name="T48" fmla="*/ 232 w 529"/>
                  <a:gd name="T49" fmla="*/ 553 h 577"/>
                  <a:gd name="T50" fmla="*/ 204 w 529"/>
                  <a:gd name="T51" fmla="*/ 564 h 577"/>
                  <a:gd name="T52" fmla="*/ 175 w 529"/>
                  <a:gd name="T53" fmla="*/ 573 h 577"/>
                  <a:gd name="T54" fmla="*/ 152 w 529"/>
                  <a:gd name="T55" fmla="*/ 577 h 577"/>
                  <a:gd name="T56" fmla="*/ 133 w 529"/>
                  <a:gd name="T57" fmla="*/ 562 h 577"/>
                  <a:gd name="T58" fmla="*/ 147 w 529"/>
                  <a:gd name="T59" fmla="*/ 541 h 577"/>
                  <a:gd name="T60" fmla="*/ 173 w 529"/>
                  <a:gd name="T61" fmla="*/ 516 h 577"/>
                  <a:gd name="T62" fmla="*/ 198 w 529"/>
                  <a:gd name="T63" fmla="*/ 497 h 577"/>
                  <a:gd name="T64" fmla="*/ 226 w 529"/>
                  <a:gd name="T65" fmla="*/ 469 h 577"/>
                  <a:gd name="T66" fmla="*/ 261 w 529"/>
                  <a:gd name="T67" fmla="*/ 440 h 577"/>
                  <a:gd name="T68" fmla="*/ 295 w 529"/>
                  <a:gd name="T69" fmla="*/ 406 h 577"/>
                  <a:gd name="T70" fmla="*/ 327 w 529"/>
                  <a:gd name="T71" fmla="*/ 370 h 577"/>
                  <a:gd name="T72" fmla="*/ 363 w 529"/>
                  <a:gd name="T73" fmla="*/ 332 h 577"/>
                  <a:gd name="T74" fmla="*/ 394 w 529"/>
                  <a:gd name="T75" fmla="*/ 292 h 577"/>
                  <a:gd name="T76" fmla="*/ 420 w 529"/>
                  <a:gd name="T77" fmla="*/ 254 h 577"/>
                  <a:gd name="T78" fmla="*/ 445 w 529"/>
                  <a:gd name="T79" fmla="*/ 218 h 577"/>
                  <a:gd name="T80" fmla="*/ 456 w 529"/>
                  <a:gd name="T81" fmla="*/ 182 h 577"/>
                  <a:gd name="T82" fmla="*/ 464 w 529"/>
                  <a:gd name="T83" fmla="*/ 150 h 577"/>
                  <a:gd name="T84" fmla="*/ 460 w 529"/>
                  <a:gd name="T85" fmla="*/ 121 h 577"/>
                  <a:gd name="T86" fmla="*/ 445 w 529"/>
                  <a:gd name="T87" fmla="*/ 97 h 577"/>
                  <a:gd name="T88" fmla="*/ 426 w 529"/>
                  <a:gd name="T89" fmla="*/ 79 h 577"/>
                  <a:gd name="T90" fmla="*/ 397 w 529"/>
                  <a:gd name="T91" fmla="*/ 68 h 577"/>
                  <a:gd name="T92" fmla="*/ 365 w 529"/>
                  <a:gd name="T93" fmla="*/ 60 h 577"/>
                  <a:gd name="T94" fmla="*/ 331 w 529"/>
                  <a:gd name="T95" fmla="*/ 59 h 577"/>
                  <a:gd name="T96" fmla="*/ 293 w 529"/>
                  <a:gd name="T97" fmla="*/ 62 h 577"/>
                  <a:gd name="T98" fmla="*/ 253 w 529"/>
                  <a:gd name="T99" fmla="*/ 68 h 577"/>
                  <a:gd name="T100" fmla="*/ 215 w 529"/>
                  <a:gd name="T101" fmla="*/ 76 h 577"/>
                  <a:gd name="T102" fmla="*/ 175 w 529"/>
                  <a:gd name="T103" fmla="*/ 85 h 577"/>
                  <a:gd name="T104" fmla="*/ 141 w 529"/>
                  <a:gd name="T105" fmla="*/ 97 h 577"/>
                  <a:gd name="T106" fmla="*/ 107 w 529"/>
                  <a:gd name="T107" fmla="*/ 104 h 577"/>
                  <a:gd name="T108" fmla="*/ 78 w 529"/>
                  <a:gd name="T109" fmla="*/ 114 h 577"/>
                  <a:gd name="T110" fmla="*/ 46 w 529"/>
                  <a:gd name="T111" fmla="*/ 125 h 577"/>
                  <a:gd name="T112" fmla="*/ 19 w 529"/>
                  <a:gd name="T113" fmla="*/ 131 h 577"/>
                  <a:gd name="T114" fmla="*/ 2 w 529"/>
                  <a:gd name="T115" fmla="*/ 117 h 577"/>
                  <a:gd name="T116" fmla="*/ 4 w 529"/>
                  <a:gd name="T117" fmla="*/ 95 h 5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9"/>
                  <a:gd name="T178" fmla="*/ 0 h 577"/>
                  <a:gd name="T179" fmla="*/ 529 w 529"/>
                  <a:gd name="T180" fmla="*/ 577 h 5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9" h="577">
                    <a:moveTo>
                      <a:pt x="8" y="85"/>
                    </a:moveTo>
                    <a:lnTo>
                      <a:pt x="10" y="81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29" y="70"/>
                    </a:lnTo>
                    <a:lnTo>
                      <a:pt x="35" y="68"/>
                    </a:lnTo>
                    <a:lnTo>
                      <a:pt x="38" y="66"/>
                    </a:lnTo>
                    <a:lnTo>
                      <a:pt x="44" y="62"/>
                    </a:lnTo>
                    <a:lnTo>
                      <a:pt x="52" y="60"/>
                    </a:lnTo>
                    <a:lnTo>
                      <a:pt x="57" y="59"/>
                    </a:lnTo>
                    <a:lnTo>
                      <a:pt x="63" y="57"/>
                    </a:lnTo>
                    <a:lnTo>
                      <a:pt x="71" y="53"/>
                    </a:lnTo>
                    <a:lnTo>
                      <a:pt x="78" y="51"/>
                    </a:lnTo>
                    <a:lnTo>
                      <a:pt x="86" y="49"/>
                    </a:lnTo>
                    <a:lnTo>
                      <a:pt x="93" y="45"/>
                    </a:lnTo>
                    <a:lnTo>
                      <a:pt x="101" y="41"/>
                    </a:lnTo>
                    <a:lnTo>
                      <a:pt x="109" y="41"/>
                    </a:lnTo>
                    <a:lnTo>
                      <a:pt x="118" y="38"/>
                    </a:lnTo>
                    <a:lnTo>
                      <a:pt x="128" y="34"/>
                    </a:lnTo>
                    <a:lnTo>
                      <a:pt x="135" y="32"/>
                    </a:lnTo>
                    <a:lnTo>
                      <a:pt x="145" y="30"/>
                    </a:lnTo>
                    <a:lnTo>
                      <a:pt x="154" y="28"/>
                    </a:lnTo>
                    <a:lnTo>
                      <a:pt x="164" y="24"/>
                    </a:lnTo>
                    <a:lnTo>
                      <a:pt x="173" y="22"/>
                    </a:lnTo>
                    <a:lnTo>
                      <a:pt x="185" y="21"/>
                    </a:lnTo>
                    <a:lnTo>
                      <a:pt x="194" y="19"/>
                    </a:lnTo>
                    <a:lnTo>
                      <a:pt x="206" y="15"/>
                    </a:lnTo>
                    <a:lnTo>
                      <a:pt x="215" y="13"/>
                    </a:lnTo>
                    <a:lnTo>
                      <a:pt x="226" y="13"/>
                    </a:lnTo>
                    <a:lnTo>
                      <a:pt x="236" y="11"/>
                    </a:lnTo>
                    <a:lnTo>
                      <a:pt x="245" y="7"/>
                    </a:lnTo>
                    <a:lnTo>
                      <a:pt x="257" y="5"/>
                    </a:lnTo>
                    <a:lnTo>
                      <a:pt x="266" y="5"/>
                    </a:lnTo>
                    <a:lnTo>
                      <a:pt x="278" y="3"/>
                    </a:lnTo>
                    <a:lnTo>
                      <a:pt x="289" y="3"/>
                    </a:lnTo>
                    <a:lnTo>
                      <a:pt x="299" y="2"/>
                    </a:lnTo>
                    <a:lnTo>
                      <a:pt x="308" y="2"/>
                    </a:lnTo>
                    <a:lnTo>
                      <a:pt x="320" y="2"/>
                    </a:lnTo>
                    <a:lnTo>
                      <a:pt x="329" y="0"/>
                    </a:lnTo>
                    <a:lnTo>
                      <a:pt x="339" y="0"/>
                    </a:lnTo>
                    <a:lnTo>
                      <a:pt x="350" y="2"/>
                    </a:lnTo>
                    <a:lnTo>
                      <a:pt x="359" y="2"/>
                    </a:lnTo>
                    <a:lnTo>
                      <a:pt x="371" y="2"/>
                    </a:lnTo>
                    <a:lnTo>
                      <a:pt x="380" y="3"/>
                    </a:lnTo>
                    <a:lnTo>
                      <a:pt x="390" y="5"/>
                    </a:lnTo>
                    <a:lnTo>
                      <a:pt x="399" y="5"/>
                    </a:lnTo>
                    <a:lnTo>
                      <a:pt x="409" y="7"/>
                    </a:lnTo>
                    <a:lnTo>
                      <a:pt x="418" y="9"/>
                    </a:lnTo>
                    <a:lnTo>
                      <a:pt x="428" y="13"/>
                    </a:lnTo>
                    <a:lnTo>
                      <a:pt x="435" y="13"/>
                    </a:lnTo>
                    <a:lnTo>
                      <a:pt x="443" y="17"/>
                    </a:lnTo>
                    <a:lnTo>
                      <a:pt x="451" y="21"/>
                    </a:lnTo>
                    <a:lnTo>
                      <a:pt x="458" y="22"/>
                    </a:lnTo>
                    <a:lnTo>
                      <a:pt x="466" y="28"/>
                    </a:lnTo>
                    <a:lnTo>
                      <a:pt x="473" y="32"/>
                    </a:lnTo>
                    <a:lnTo>
                      <a:pt x="481" y="36"/>
                    </a:lnTo>
                    <a:lnTo>
                      <a:pt x="487" y="41"/>
                    </a:lnTo>
                    <a:lnTo>
                      <a:pt x="492" y="47"/>
                    </a:lnTo>
                    <a:lnTo>
                      <a:pt x="500" y="53"/>
                    </a:lnTo>
                    <a:lnTo>
                      <a:pt x="504" y="59"/>
                    </a:lnTo>
                    <a:lnTo>
                      <a:pt x="510" y="68"/>
                    </a:lnTo>
                    <a:lnTo>
                      <a:pt x="513" y="74"/>
                    </a:lnTo>
                    <a:lnTo>
                      <a:pt x="519" y="79"/>
                    </a:lnTo>
                    <a:lnTo>
                      <a:pt x="521" y="87"/>
                    </a:lnTo>
                    <a:lnTo>
                      <a:pt x="525" y="97"/>
                    </a:lnTo>
                    <a:lnTo>
                      <a:pt x="527" y="102"/>
                    </a:lnTo>
                    <a:lnTo>
                      <a:pt x="527" y="110"/>
                    </a:lnTo>
                    <a:lnTo>
                      <a:pt x="527" y="117"/>
                    </a:lnTo>
                    <a:lnTo>
                      <a:pt x="529" y="127"/>
                    </a:lnTo>
                    <a:lnTo>
                      <a:pt x="529" y="135"/>
                    </a:lnTo>
                    <a:lnTo>
                      <a:pt x="527" y="144"/>
                    </a:lnTo>
                    <a:lnTo>
                      <a:pt x="527" y="152"/>
                    </a:lnTo>
                    <a:lnTo>
                      <a:pt x="527" y="161"/>
                    </a:lnTo>
                    <a:lnTo>
                      <a:pt x="523" y="169"/>
                    </a:lnTo>
                    <a:lnTo>
                      <a:pt x="521" y="178"/>
                    </a:lnTo>
                    <a:lnTo>
                      <a:pt x="519" y="188"/>
                    </a:lnTo>
                    <a:lnTo>
                      <a:pt x="517" y="197"/>
                    </a:lnTo>
                    <a:lnTo>
                      <a:pt x="511" y="207"/>
                    </a:lnTo>
                    <a:lnTo>
                      <a:pt x="510" y="216"/>
                    </a:lnTo>
                    <a:lnTo>
                      <a:pt x="504" y="226"/>
                    </a:lnTo>
                    <a:lnTo>
                      <a:pt x="500" y="235"/>
                    </a:lnTo>
                    <a:lnTo>
                      <a:pt x="494" y="245"/>
                    </a:lnTo>
                    <a:lnTo>
                      <a:pt x="491" y="254"/>
                    </a:lnTo>
                    <a:lnTo>
                      <a:pt x="485" y="264"/>
                    </a:lnTo>
                    <a:lnTo>
                      <a:pt x="481" y="273"/>
                    </a:lnTo>
                    <a:lnTo>
                      <a:pt x="473" y="283"/>
                    </a:lnTo>
                    <a:lnTo>
                      <a:pt x="468" y="292"/>
                    </a:lnTo>
                    <a:lnTo>
                      <a:pt x="462" y="302"/>
                    </a:lnTo>
                    <a:lnTo>
                      <a:pt x="454" y="311"/>
                    </a:lnTo>
                    <a:lnTo>
                      <a:pt x="449" y="321"/>
                    </a:lnTo>
                    <a:lnTo>
                      <a:pt x="441" y="330"/>
                    </a:lnTo>
                    <a:lnTo>
                      <a:pt x="435" y="340"/>
                    </a:lnTo>
                    <a:lnTo>
                      <a:pt x="428" y="351"/>
                    </a:lnTo>
                    <a:lnTo>
                      <a:pt x="420" y="359"/>
                    </a:lnTo>
                    <a:lnTo>
                      <a:pt x="413" y="368"/>
                    </a:lnTo>
                    <a:lnTo>
                      <a:pt x="405" y="378"/>
                    </a:lnTo>
                    <a:lnTo>
                      <a:pt x="397" y="385"/>
                    </a:lnTo>
                    <a:lnTo>
                      <a:pt x="390" y="395"/>
                    </a:lnTo>
                    <a:lnTo>
                      <a:pt x="382" y="402"/>
                    </a:lnTo>
                    <a:lnTo>
                      <a:pt x="375" y="412"/>
                    </a:lnTo>
                    <a:lnTo>
                      <a:pt x="369" y="420"/>
                    </a:lnTo>
                    <a:lnTo>
                      <a:pt x="361" y="427"/>
                    </a:lnTo>
                    <a:lnTo>
                      <a:pt x="354" y="435"/>
                    </a:lnTo>
                    <a:lnTo>
                      <a:pt x="344" y="442"/>
                    </a:lnTo>
                    <a:lnTo>
                      <a:pt x="339" y="452"/>
                    </a:lnTo>
                    <a:lnTo>
                      <a:pt x="331" y="458"/>
                    </a:lnTo>
                    <a:lnTo>
                      <a:pt x="323" y="465"/>
                    </a:lnTo>
                    <a:lnTo>
                      <a:pt x="318" y="473"/>
                    </a:lnTo>
                    <a:lnTo>
                      <a:pt x="310" y="480"/>
                    </a:lnTo>
                    <a:lnTo>
                      <a:pt x="304" y="488"/>
                    </a:lnTo>
                    <a:lnTo>
                      <a:pt x="297" y="494"/>
                    </a:lnTo>
                    <a:lnTo>
                      <a:pt x="291" y="497"/>
                    </a:lnTo>
                    <a:lnTo>
                      <a:pt x="283" y="505"/>
                    </a:lnTo>
                    <a:lnTo>
                      <a:pt x="278" y="511"/>
                    </a:lnTo>
                    <a:lnTo>
                      <a:pt x="272" y="515"/>
                    </a:lnTo>
                    <a:lnTo>
                      <a:pt x="266" y="520"/>
                    </a:lnTo>
                    <a:lnTo>
                      <a:pt x="263" y="524"/>
                    </a:lnTo>
                    <a:lnTo>
                      <a:pt x="257" y="530"/>
                    </a:lnTo>
                    <a:lnTo>
                      <a:pt x="253" y="534"/>
                    </a:lnTo>
                    <a:lnTo>
                      <a:pt x="247" y="535"/>
                    </a:lnTo>
                    <a:lnTo>
                      <a:pt x="244" y="541"/>
                    </a:lnTo>
                    <a:lnTo>
                      <a:pt x="236" y="547"/>
                    </a:lnTo>
                    <a:lnTo>
                      <a:pt x="232" y="553"/>
                    </a:lnTo>
                    <a:lnTo>
                      <a:pt x="226" y="553"/>
                    </a:lnTo>
                    <a:lnTo>
                      <a:pt x="221" y="556"/>
                    </a:lnTo>
                    <a:lnTo>
                      <a:pt x="215" y="560"/>
                    </a:lnTo>
                    <a:lnTo>
                      <a:pt x="209" y="562"/>
                    </a:lnTo>
                    <a:lnTo>
                      <a:pt x="204" y="564"/>
                    </a:lnTo>
                    <a:lnTo>
                      <a:pt x="198" y="568"/>
                    </a:lnTo>
                    <a:lnTo>
                      <a:pt x="192" y="570"/>
                    </a:lnTo>
                    <a:lnTo>
                      <a:pt x="188" y="572"/>
                    </a:lnTo>
                    <a:lnTo>
                      <a:pt x="181" y="572"/>
                    </a:lnTo>
                    <a:lnTo>
                      <a:pt x="175" y="573"/>
                    </a:lnTo>
                    <a:lnTo>
                      <a:pt x="171" y="575"/>
                    </a:lnTo>
                    <a:lnTo>
                      <a:pt x="166" y="577"/>
                    </a:lnTo>
                    <a:lnTo>
                      <a:pt x="162" y="577"/>
                    </a:lnTo>
                    <a:lnTo>
                      <a:pt x="156" y="577"/>
                    </a:lnTo>
                    <a:lnTo>
                      <a:pt x="152" y="577"/>
                    </a:lnTo>
                    <a:lnTo>
                      <a:pt x="149" y="577"/>
                    </a:lnTo>
                    <a:lnTo>
                      <a:pt x="141" y="575"/>
                    </a:lnTo>
                    <a:lnTo>
                      <a:pt x="135" y="572"/>
                    </a:lnTo>
                    <a:lnTo>
                      <a:pt x="133" y="568"/>
                    </a:lnTo>
                    <a:lnTo>
                      <a:pt x="133" y="562"/>
                    </a:lnTo>
                    <a:lnTo>
                      <a:pt x="133" y="560"/>
                    </a:lnTo>
                    <a:lnTo>
                      <a:pt x="135" y="554"/>
                    </a:lnTo>
                    <a:lnTo>
                      <a:pt x="137" y="551"/>
                    </a:lnTo>
                    <a:lnTo>
                      <a:pt x="143" y="547"/>
                    </a:lnTo>
                    <a:lnTo>
                      <a:pt x="147" y="541"/>
                    </a:lnTo>
                    <a:lnTo>
                      <a:pt x="152" y="535"/>
                    </a:lnTo>
                    <a:lnTo>
                      <a:pt x="158" y="532"/>
                    </a:lnTo>
                    <a:lnTo>
                      <a:pt x="166" y="524"/>
                    </a:lnTo>
                    <a:lnTo>
                      <a:pt x="169" y="522"/>
                    </a:lnTo>
                    <a:lnTo>
                      <a:pt x="173" y="516"/>
                    </a:lnTo>
                    <a:lnTo>
                      <a:pt x="179" y="515"/>
                    </a:lnTo>
                    <a:lnTo>
                      <a:pt x="183" y="511"/>
                    </a:lnTo>
                    <a:lnTo>
                      <a:pt x="188" y="507"/>
                    </a:lnTo>
                    <a:lnTo>
                      <a:pt x="192" y="501"/>
                    </a:lnTo>
                    <a:lnTo>
                      <a:pt x="198" y="497"/>
                    </a:lnTo>
                    <a:lnTo>
                      <a:pt x="204" y="492"/>
                    </a:lnTo>
                    <a:lnTo>
                      <a:pt x="207" y="488"/>
                    </a:lnTo>
                    <a:lnTo>
                      <a:pt x="215" y="480"/>
                    </a:lnTo>
                    <a:lnTo>
                      <a:pt x="221" y="477"/>
                    </a:lnTo>
                    <a:lnTo>
                      <a:pt x="226" y="469"/>
                    </a:lnTo>
                    <a:lnTo>
                      <a:pt x="234" y="463"/>
                    </a:lnTo>
                    <a:lnTo>
                      <a:pt x="240" y="458"/>
                    </a:lnTo>
                    <a:lnTo>
                      <a:pt x="247" y="452"/>
                    </a:lnTo>
                    <a:lnTo>
                      <a:pt x="253" y="446"/>
                    </a:lnTo>
                    <a:lnTo>
                      <a:pt x="261" y="440"/>
                    </a:lnTo>
                    <a:lnTo>
                      <a:pt x="266" y="433"/>
                    </a:lnTo>
                    <a:lnTo>
                      <a:pt x="274" y="425"/>
                    </a:lnTo>
                    <a:lnTo>
                      <a:pt x="282" y="420"/>
                    </a:lnTo>
                    <a:lnTo>
                      <a:pt x="287" y="414"/>
                    </a:lnTo>
                    <a:lnTo>
                      <a:pt x="295" y="406"/>
                    </a:lnTo>
                    <a:lnTo>
                      <a:pt x="301" y="399"/>
                    </a:lnTo>
                    <a:lnTo>
                      <a:pt x="308" y="391"/>
                    </a:lnTo>
                    <a:lnTo>
                      <a:pt x="316" y="383"/>
                    </a:lnTo>
                    <a:lnTo>
                      <a:pt x="321" y="378"/>
                    </a:lnTo>
                    <a:lnTo>
                      <a:pt x="327" y="370"/>
                    </a:lnTo>
                    <a:lnTo>
                      <a:pt x="337" y="361"/>
                    </a:lnTo>
                    <a:lnTo>
                      <a:pt x="342" y="353"/>
                    </a:lnTo>
                    <a:lnTo>
                      <a:pt x="350" y="347"/>
                    </a:lnTo>
                    <a:lnTo>
                      <a:pt x="356" y="340"/>
                    </a:lnTo>
                    <a:lnTo>
                      <a:pt x="363" y="332"/>
                    </a:lnTo>
                    <a:lnTo>
                      <a:pt x="369" y="325"/>
                    </a:lnTo>
                    <a:lnTo>
                      <a:pt x="377" y="315"/>
                    </a:lnTo>
                    <a:lnTo>
                      <a:pt x="382" y="307"/>
                    </a:lnTo>
                    <a:lnTo>
                      <a:pt x="388" y="300"/>
                    </a:lnTo>
                    <a:lnTo>
                      <a:pt x="394" y="292"/>
                    </a:lnTo>
                    <a:lnTo>
                      <a:pt x="399" y="285"/>
                    </a:lnTo>
                    <a:lnTo>
                      <a:pt x="405" y="277"/>
                    </a:lnTo>
                    <a:lnTo>
                      <a:pt x="411" y="269"/>
                    </a:lnTo>
                    <a:lnTo>
                      <a:pt x="416" y="262"/>
                    </a:lnTo>
                    <a:lnTo>
                      <a:pt x="420" y="254"/>
                    </a:lnTo>
                    <a:lnTo>
                      <a:pt x="426" y="247"/>
                    </a:lnTo>
                    <a:lnTo>
                      <a:pt x="432" y="239"/>
                    </a:lnTo>
                    <a:lnTo>
                      <a:pt x="435" y="233"/>
                    </a:lnTo>
                    <a:lnTo>
                      <a:pt x="439" y="224"/>
                    </a:lnTo>
                    <a:lnTo>
                      <a:pt x="445" y="218"/>
                    </a:lnTo>
                    <a:lnTo>
                      <a:pt x="447" y="211"/>
                    </a:lnTo>
                    <a:lnTo>
                      <a:pt x="449" y="203"/>
                    </a:lnTo>
                    <a:lnTo>
                      <a:pt x="453" y="195"/>
                    </a:lnTo>
                    <a:lnTo>
                      <a:pt x="454" y="188"/>
                    </a:lnTo>
                    <a:lnTo>
                      <a:pt x="456" y="182"/>
                    </a:lnTo>
                    <a:lnTo>
                      <a:pt x="458" y="174"/>
                    </a:lnTo>
                    <a:lnTo>
                      <a:pt x="462" y="169"/>
                    </a:lnTo>
                    <a:lnTo>
                      <a:pt x="462" y="161"/>
                    </a:lnTo>
                    <a:lnTo>
                      <a:pt x="464" y="157"/>
                    </a:lnTo>
                    <a:lnTo>
                      <a:pt x="464" y="150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64" y="133"/>
                    </a:lnTo>
                    <a:lnTo>
                      <a:pt x="462" y="125"/>
                    </a:lnTo>
                    <a:lnTo>
                      <a:pt x="460" y="121"/>
                    </a:lnTo>
                    <a:lnTo>
                      <a:pt x="458" y="116"/>
                    </a:lnTo>
                    <a:lnTo>
                      <a:pt x="456" y="112"/>
                    </a:lnTo>
                    <a:lnTo>
                      <a:pt x="453" y="104"/>
                    </a:lnTo>
                    <a:lnTo>
                      <a:pt x="449" y="100"/>
                    </a:lnTo>
                    <a:lnTo>
                      <a:pt x="445" y="97"/>
                    </a:lnTo>
                    <a:lnTo>
                      <a:pt x="443" y="93"/>
                    </a:lnTo>
                    <a:lnTo>
                      <a:pt x="437" y="87"/>
                    </a:lnTo>
                    <a:lnTo>
                      <a:pt x="434" y="85"/>
                    </a:lnTo>
                    <a:lnTo>
                      <a:pt x="428" y="81"/>
                    </a:lnTo>
                    <a:lnTo>
                      <a:pt x="426" y="79"/>
                    </a:lnTo>
                    <a:lnTo>
                      <a:pt x="418" y="78"/>
                    </a:lnTo>
                    <a:lnTo>
                      <a:pt x="415" y="74"/>
                    </a:lnTo>
                    <a:lnTo>
                      <a:pt x="409" y="72"/>
                    </a:lnTo>
                    <a:lnTo>
                      <a:pt x="403" y="68"/>
                    </a:lnTo>
                    <a:lnTo>
                      <a:pt x="397" y="68"/>
                    </a:lnTo>
                    <a:lnTo>
                      <a:pt x="390" y="66"/>
                    </a:lnTo>
                    <a:lnTo>
                      <a:pt x="384" y="64"/>
                    </a:lnTo>
                    <a:lnTo>
                      <a:pt x="380" y="64"/>
                    </a:lnTo>
                    <a:lnTo>
                      <a:pt x="373" y="62"/>
                    </a:lnTo>
                    <a:lnTo>
                      <a:pt x="365" y="60"/>
                    </a:lnTo>
                    <a:lnTo>
                      <a:pt x="359" y="59"/>
                    </a:lnTo>
                    <a:lnTo>
                      <a:pt x="354" y="59"/>
                    </a:lnTo>
                    <a:lnTo>
                      <a:pt x="344" y="59"/>
                    </a:lnTo>
                    <a:lnTo>
                      <a:pt x="337" y="59"/>
                    </a:lnTo>
                    <a:lnTo>
                      <a:pt x="331" y="59"/>
                    </a:lnTo>
                    <a:lnTo>
                      <a:pt x="323" y="59"/>
                    </a:lnTo>
                    <a:lnTo>
                      <a:pt x="316" y="59"/>
                    </a:lnTo>
                    <a:lnTo>
                      <a:pt x="308" y="59"/>
                    </a:lnTo>
                    <a:lnTo>
                      <a:pt x="301" y="60"/>
                    </a:lnTo>
                    <a:lnTo>
                      <a:pt x="293" y="62"/>
                    </a:lnTo>
                    <a:lnTo>
                      <a:pt x="285" y="62"/>
                    </a:lnTo>
                    <a:lnTo>
                      <a:pt x="278" y="64"/>
                    </a:lnTo>
                    <a:lnTo>
                      <a:pt x="270" y="64"/>
                    </a:lnTo>
                    <a:lnTo>
                      <a:pt x="263" y="68"/>
                    </a:lnTo>
                    <a:lnTo>
                      <a:pt x="253" y="68"/>
                    </a:lnTo>
                    <a:lnTo>
                      <a:pt x="245" y="68"/>
                    </a:lnTo>
                    <a:lnTo>
                      <a:pt x="238" y="70"/>
                    </a:lnTo>
                    <a:lnTo>
                      <a:pt x="230" y="72"/>
                    </a:lnTo>
                    <a:lnTo>
                      <a:pt x="223" y="74"/>
                    </a:lnTo>
                    <a:lnTo>
                      <a:pt x="215" y="76"/>
                    </a:lnTo>
                    <a:lnTo>
                      <a:pt x="207" y="78"/>
                    </a:lnTo>
                    <a:lnTo>
                      <a:pt x="200" y="78"/>
                    </a:lnTo>
                    <a:lnTo>
                      <a:pt x="190" y="79"/>
                    </a:lnTo>
                    <a:lnTo>
                      <a:pt x="183" y="83"/>
                    </a:lnTo>
                    <a:lnTo>
                      <a:pt x="175" y="85"/>
                    </a:lnTo>
                    <a:lnTo>
                      <a:pt x="169" y="87"/>
                    </a:lnTo>
                    <a:lnTo>
                      <a:pt x="162" y="87"/>
                    </a:lnTo>
                    <a:lnTo>
                      <a:pt x="154" y="91"/>
                    </a:lnTo>
                    <a:lnTo>
                      <a:pt x="147" y="93"/>
                    </a:lnTo>
                    <a:lnTo>
                      <a:pt x="141" y="97"/>
                    </a:lnTo>
                    <a:lnTo>
                      <a:pt x="133" y="97"/>
                    </a:lnTo>
                    <a:lnTo>
                      <a:pt x="126" y="98"/>
                    </a:lnTo>
                    <a:lnTo>
                      <a:pt x="120" y="100"/>
                    </a:lnTo>
                    <a:lnTo>
                      <a:pt x="114" y="102"/>
                    </a:lnTo>
                    <a:lnTo>
                      <a:pt x="107" y="104"/>
                    </a:lnTo>
                    <a:lnTo>
                      <a:pt x="101" y="106"/>
                    </a:lnTo>
                    <a:lnTo>
                      <a:pt x="95" y="108"/>
                    </a:lnTo>
                    <a:lnTo>
                      <a:pt x="90" y="110"/>
                    </a:lnTo>
                    <a:lnTo>
                      <a:pt x="84" y="112"/>
                    </a:lnTo>
                    <a:lnTo>
                      <a:pt x="78" y="114"/>
                    </a:lnTo>
                    <a:lnTo>
                      <a:pt x="73" y="114"/>
                    </a:lnTo>
                    <a:lnTo>
                      <a:pt x="69" y="117"/>
                    </a:lnTo>
                    <a:lnTo>
                      <a:pt x="61" y="121"/>
                    </a:lnTo>
                    <a:lnTo>
                      <a:pt x="54" y="123"/>
                    </a:lnTo>
                    <a:lnTo>
                      <a:pt x="46" y="125"/>
                    </a:lnTo>
                    <a:lnTo>
                      <a:pt x="40" y="127"/>
                    </a:lnTo>
                    <a:lnTo>
                      <a:pt x="35" y="129"/>
                    </a:lnTo>
                    <a:lnTo>
                      <a:pt x="29" y="131"/>
                    </a:lnTo>
                    <a:lnTo>
                      <a:pt x="23" y="131"/>
                    </a:lnTo>
                    <a:lnTo>
                      <a:pt x="19" y="131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8" y="125"/>
                    </a:lnTo>
                    <a:lnTo>
                      <a:pt x="4" y="123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8" y="87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235325" y="5256213"/>
                <a:ext cx="820738" cy="747712"/>
              </a:xfrm>
              <a:custGeom>
                <a:avLst/>
                <a:gdLst>
                  <a:gd name="T0" fmla="*/ 214 w 613"/>
                  <a:gd name="T1" fmla="*/ 50 h 561"/>
                  <a:gd name="T2" fmla="*/ 190 w 613"/>
                  <a:gd name="T3" fmla="*/ 71 h 561"/>
                  <a:gd name="T4" fmla="*/ 161 w 613"/>
                  <a:gd name="T5" fmla="*/ 103 h 561"/>
                  <a:gd name="T6" fmla="*/ 129 w 613"/>
                  <a:gd name="T7" fmla="*/ 137 h 561"/>
                  <a:gd name="T8" fmla="*/ 96 w 613"/>
                  <a:gd name="T9" fmla="*/ 179 h 561"/>
                  <a:gd name="T10" fmla="*/ 68 w 613"/>
                  <a:gd name="T11" fmla="*/ 223 h 561"/>
                  <a:gd name="T12" fmla="*/ 41 w 613"/>
                  <a:gd name="T13" fmla="*/ 270 h 561"/>
                  <a:gd name="T14" fmla="*/ 19 w 613"/>
                  <a:gd name="T15" fmla="*/ 316 h 561"/>
                  <a:gd name="T16" fmla="*/ 3 w 613"/>
                  <a:gd name="T17" fmla="*/ 361 h 561"/>
                  <a:gd name="T18" fmla="*/ 0 w 613"/>
                  <a:gd name="T19" fmla="*/ 407 h 561"/>
                  <a:gd name="T20" fmla="*/ 5 w 613"/>
                  <a:gd name="T21" fmla="*/ 451 h 561"/>
                  <a:gd name="T22" fmla="*/ 24 w 613"/>
                  <a:gd name="T23" fmla="*/ 489 h 561"/>
                  <a:gd name="T24" fmla="*/ 58 w 613"/>
                  <a:gd name="T25" fmla="*/ 525 h 561"/>
                  <a:gd name="T26" fmla="*/ 102 w 613"/>
                  <a:gd name="T27" fmla="*/ 548 h 561"/>
                  <a:gd name="T28" fmla="*/ 150 w 613"/>
                  <a:gd name="T29" fmla="*/ 559 h 561"/>
                  <a:gd name="T30" fmla="*/ 205 w 613"/>
                  <a:gd name="T31" fmla="*/ 561 h 561"/>
                  <a:gd name="T32" fmla="*/ 264 w 613"/>
                  <a:gd name="T33" fmla="*/ 555 h 561"/>
                  <a:gd name="T34" fmla="*/ 323 w 613"/>
                  <a:gd name="T35" fmla="*/ 544 h 561"/>
                  <a:gd name="T36" fmla="*/ 381 w 613"/>
                  <a:gd name="T37" fmla="*/ 525 h 561"/>
                  <a:gd name="T38" fmla="*/ 437 w 613"/>
                  <a:gd name="T39" fmla="*/ 504 h 561"/>
                  <a:gd name="T40" fmla="*/ 488 w 613"/>
                  <a:gd name="T41" fmla="*/ 479 h 561"/>
                  <a:gd name="T42" fmla="*/ 533 w 613"/>
                  <a:gd name="T43" fmla="*/ 455 h 561"/>
                  <a:gd name="T44" fmla="*/ 570 w 613"/>
                  <a:gd name="T45" fmla="*/ 430 h 561"/>
                  <a:gd name="T46" fmla="*/ 596 w 613"/>
                  <a:gd name="T47" fmla="*/ 407 h 561"/>
                  <a:gd name="T48" fmla="*/ 613 w 613"/>
                  <a:gd name="T49" fmla="*/ 384 h 561"/>
                  <a:gd name="T50" fmla="*/ 602 w 613"/>
                  <a:gd name="T51" fmla="*/ 367 h 561"/>
                  <a:gd name="T52" fmla="*/ 577 w 613"/>
                  <a:gd name="T53" fmla="*/ 369 h 561"/>
                  <a:gd name="T54" fmla="*/ 554 w 613"/>
                  <a:gd name="T55" fmla="*/ 379 h 561"/>
                  <a:gd name="T56" fmla="*/ 530 w 613"/>
                  <a:gd name="T57" fmla="*/ 388 h 561"/>
                  <a:gd name="T58" fmla="*/ 499 w 613"/>
                  <a:gd name="T59" fmla="*/ 403 h 561"/>
                  <a:gd name="T60" fmla="*/ 467 w 613"/>
                  <a:gd name="T61" fmla="*/ 417 h 561"/>
                  <a:gd name="T62" fmla="*/ 433 w 613"/>
                  <a:gd name="T63" fmla="*/ 434 h 561"/>
                  <a:gd name="T64" fmla="*/ 397 w 613"/>
                  <a:gd name="T65" fmla="*/ 451 h 561"/>
                  <a:gd name="T66" fmla="*/ 361 w 613"/>
                  <a:gd name="T67" fmla="*/ 466 h 561"/>
                  <a:gd name="T68" fmla="*/ 323 w 613"/>
                  <a:gd name="T69" fmla="*/ 479 h 561"/>
                  <a:gd name="T70" fmla="*/ 286 w 613"/>
                  <a:gd name="T71" fmla="*/ 493 h 561"/>
                  <a:gd name="T72" fmla="*/ 250 w 613"/>
                  <a:gd name="T73" fmla="*/ 500 h 561"/>
                  <a:gd name="T74" fmla="*/ 216 w 613"/>
                  <a:gd name="T75" fmla="*/ 504 h 561"/>
                  <a:gd name="T76" fmla="*/ 186 w 613"/>
                  <a:gd name="T77" fmla="*/ 504 h 561"/>
                  <a:gd name="T78" fmla="*/ 157 w 613"/>
                  <a:gd name="T79" fmla="*/ 498 h 561"/>
                  <a:gd name="T80" fmla="*/ 133 w 613"/>
                  <a:gd name="T81" fmla="*/ 491 h 561"/>
                  <a:gd name="T82" fmla="*/ 108 w 613"/>
                  <a:gd name="T83" fmla="*/ 479 h 561"/>
                  <a:gd name="T84" fmla="*/ 77 w 613"/>
                  <a:gd name="T85" fmla="*/ 445 h 561"/>
                  <a:gd name="T86" fmla="*/ 66 w 613"/>
                  <a:gd name="T87" fmla="*/ 417 h 561"/>
                  <a:gd name="T88" fmla="*/ 62 w 613"/>
                  <a:gd name="T89" fmla="*/ 394 h 561"/>
                  <a:gd name="T90" fmla="*/ 62 w 613"/>
                  <a:gd name="T91" fmla="*/ 367 h 561"/>
                  <a:gd name="T92" fmla="*/ 70 w 613"/>
                  <a:gd name="T93" fmla="*/ 341 h 561"/>
                  <a:gd name="T94" fmla="*/ 83 w 613"/>
                  <a:gd name="T95" fmla="*/ 312 h 561"/>
                  <a:gd name="T96" fmla="*/ 98 w 613"/>
                  <a:gd name="T97" fmla="*/ 284 h 561"/>
                  <a:gd name="T98" fmla="*/ 115 w 613"/>
                  <a:gd name="T99" fmla="*/ 253 h 561"/>
                  <a:gd name="T100" fmla="*/ 134 w 613"/>
                  <a:gd name="T101" fmla="*/ 225 h 561"/>
                  <a:gd name="T102" fmla="*/ 157 w 613"/>
                  <a:gd name="T103" fmla="*/ 198 h 561"/>
                  <a:gd name="T104" fmla="*/ 178 w 613"/>
                  <a:gd name="T105" fmla="*/ 171 h 561"/>
                  <a:gd name="T106" fmla="*/ 201 w 613"/>
                  <a:gd name="T107" fmla="*/ 147 h 561"/>
                  <a:gd name="T108" fmla="*/ 224 w 613"/>
                  <a:gd name="T109" fmla="*/ 124 h 561"/>
                  <a:gd name="T110" fmla="*/ 245 w 613"/>
                  <a:gd name="T111" fmla="*/ 103 h 561"/>
                  <a:gd name="T112" fmla="*/ 277 w 613"/>
                  <a:gd name="T113" fmla="*/ 71 h 561"/>
                  <a:gd name="T114" fmla="*/ 305 w 613"/>
                  <a:gd name="T115" fmla="*/ 48 h 561"/>
                  <a:gd name="T116" fmla="*/ 323 w 613"/>
                  <a:gd name="T117" fmla="*/ 21 h 561"/>
                  <a:gd name="T118" fmla="*/ 315 w 613"/>
                  <a:gd name="T119" fmla="*/ 2 h 561"/>
                  <a:gd name="T120" fmla="*/ 290 w 613"/>
                  <a:gd name="T121" fmla="*/ 4 h 561"/>
                  <a:gd name="T122" fmla="*/ 260 w 613"/>
                  <a:gd name="T123" fmla="*/ 16 h 5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3"/>
                  <a:gd name="T187" fmla="*/ 0 h 561"/>
                  <a:gd name="T188" fmla="*/ 613 w 613"/>
                  <a:gd name="T189" fmla="*/ 561 h 5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3" h="561">
                    <a:moveTo>
                      <a:pt x="239" y="33"/>
                    </a:moveTo>
                    <a:lnTo>
                      <a:pt x="231" y="37"/>
                    </a:lnTo>
                    <a:lnTo>
                      <a:pt x="224" y="42"/>
                    </a:lnTo>
                    <a:lnTo>
                      <a:pt x="220" y="44"/>
                    </a:lnTo>
                    <a:lnTo>
                      <a:pt x="214" y="50"/>
                    </a:lnTo>
                    <a:lnTo>
                      <a:pt x="210" y="54"/>
                    </a:lnTo>
                    <a:lnTo>
                      <a:pt x="205" y="59"/>
                    </a:lnTo>
                    <a:lnTo>
                      <a:pt x="201" y="63"/>
                    </a:lnTo>
                    <a:lnTo>
                      <a:pt x="195" y="69"/>
                    </a:lnTo>
                    <a:lnTo>
                      <a:pt x="190" y="71"/>
                    </a:lnTo>
                    <a:lnTo>
                      <a:pt x="186" y="78"/>
                    </a:lnTo>
                    <a:lnTo>
                      <a:pt x="178" y="84"/>
                    </a:lnTo>
                    <a:lnTo>
                      <a:pt x="174" y="90"/>
                    </a:lnTo>
                    <a:lnTo>
                      <a:pt x="169" y="95"/>
                    </a:lnTo>
                    <a:lnTo>
                      <a:pt x="161" y="103"/>
                    </a:lnTo>
                    <a:lnTo>
                      <a:pt x="155" y="109"/>
                    </a:lnTo>
                    <a:lnTo>
                      <a:pt x="150" y="116"/>
                    </a:lnTo>
                    <a:lnTo>
                      <a:pt x="142" y="124"/>
                    </a:lnTo>
                    <a:lnTo>
                      <a:pt x="136" y="132"/>
                    </a:lnTo>
                    <a:lnTo>
                      <a:pt x="129" y="137"/>
                    </a:lnTo>
                    <a:lnTo>
                      <a:pt x="123" y="147"/>
                    </a:lnTo>
                    <a:lnTo>
                      <a:pt x="117" y="154"/>
                    </a:lnTo>
                    <a:lnTo>
                      <a:pt x="112" y="162"/>
                    </a:lnTo>
                    <a:lnTo>
                      <a:pt x="104" y="170"/>
                    </a:lnTo>
                    <a:lnTo>
                      <a:pt x="96" y="179"/>
                    </a:lnTo>
                    <a:lnTo>
                      <a:pt x="91" y="187"/>
                    </a:lnTo>
                    <a:lnTo>
                      <a:pt x="87" y="196"/>
                    </a:lnTo>
                    <a:lnTo>
                      <a:pt x="77" y="206"/>
                    </a:lnTo>
                    <a:lnTo>
                      <a:pt x="74" y="213"/>
                    </a:lnTo>
                    <a:lnTo>
                      <a:pt x="68" y="223"/>
                    </a:lnTo>
                    <a:lnTo>
                      <a:pt x="62" y="232"/>
                    </a:lnTo>
                    <a:lnTo>
                      <a:pt x="57" y="242"/>
                    </a:lnTo>
                    <a:lnTo>
                      <a:pt x="51" y="251"/>
                    </a:lnTo>
                    <a:lnTo>
                      <a:pt x="45" y="261"/>
                    </a:lnTo>
                    <a:lnTo>
                      <a:pt x="41" y="270"/>
                    </a:lnTo>
                    <a:lnTo>
                      <a:pt x="36" y="278"/>
                    </a:lnTo>
                    <a:lnTo>
                      <a:pt x="32" y="287"/>
                    </a:lnTo>
                    <a:lnTo>
                      <a:pt x="26" y="297"/>
                    </a:lnTo>
                    <a:lnTo>
                      <a:pt x="22" y="306"/>
                    </a:lnTo>
                    <a:lnTo>
                      <a:pt x="19" y="316"/>
                    </a:lnTo>
                    <a:lnTo>
                      <a:pt x="15" y="323"/>
                    </a:lnTo>
                    <a:lnTo>
                      <a:pt x="13" y="333"/>
                    </a:lnTo>
                    <a:lnTo>
                      <a:pt x="9" y="342"/>
                    </a:lnTo>
                    <a:lnTo>
                      <a:pt x="5" y="352"/>
                    </a:lnTo>
                    <a:lnTo>
                      <a:pt x="3" y="361"/>
                    </a:lnTo>
                    <a:lnTo>
                      <a:pt x="3" y="371"/>
                    </a:lnTo>
                    <a:lnTo>
                      <a:pt x="3" y="380"/>
                    </a:lnTo>
                    <a:lnTo>
                      <a:pt x="0" y="388"/>
                    </a:lnTo>
                    <a:lnTo>
                      <a:pt x="0" y="398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4"/>
                    </a:lnTo>
                    <a:lnTo>
                      <a:pt x="3" y="434"/>
                    </a:lnTo>
                    <a:lnTo>
                      <a:pt x="3" y="443"/>
                    </a:lnTo>
                    <a:lnTo>
                      <a:pt x="5" y="451"/>
                    </a:lnTo>
                    <a:lnTo>
                      <a:pt x="9" y="458"/>
                    </a:lnTo>
                    <a:lnTo>
                      <a:pt x="13" y="466"/>
                    </a:lnTo>
                    <a:lnTo>
                      <a:pt x="15" y="474"/>
                    </a:lnTo>
                    <a:lnTo>
                      <a:pt x="20" y="483"/>
                    </a:lnTo>
                    <a:lnTo>
                      <a:pt x="24" y="489"/>
                    </a:lnTo>
                    <a:lnTo>
                      <a:pt x="32" y="498"/>
                    </a:lnTo>
                    <a:lnTo>
                      <a:pt x="38" y="504"/>
                    </a:lnTo>
                    <a:lnTo>
                      <a:pt x="45" y="512"/>
                    </a:lnTo>
                    <a:lnTo>
                      <a:pt x="51" y="517"/>
                    </a:lnTo>
                    <a:lnTo>
                      <a:pt x="58" y="525"/>
                    </a:lnTo>
                    <a:lnTo>
                      <a:pt x="66" y="529"/>
                    </a:lnTo>
                    <a:lnTo>
                      <a:pt x="76" y="534"/>
                    </a:lnTo>
                    <a:lnTo>
                      <a:pt x="83" y="538"/>
                    </a:lnTo>
                    <a:lnTo>
                      <a:pt x="93" y="544"/>
                    </a:lnTo>
                    <a:lnTo>
                      <a:pt x="102" y="548"/>
                    </a:lnTo>
                    <a:lnTo>
                      <a:pt x="112" y="551"/>
                    </a:lnTo>
                    <a:lnTo>
                      <a:pt x="121" y="553"/>
                    </a:lnTo>
                    <a:lnTo>
                      <a:pt x="131" y="555"/>
                    </a:lnTo>
                    <a:lnTo>
                      <a:pt x="140" y="557"/>
                    </a:lnTo>
                    <a:lnTo>
                      <a:pt x="150" y="559"/>
                    </a:lnTo>
                    <a:lnTo>
                      <a:pt x="161" y="561"/>
                    </a:lnTo>
                    <a:lnTo>
                      <a:pt x="172" y="561"/>
                    </a:lnTo>
                    <a:lnTo>
                      <a:pt x="184" y="561"/>
                    </a:lnTo>
                    <a:lnTo>
                      <a:pt x="195" y="561"/>
                    </a:lnTo>
                    <a:lnTo>
                      <a:pt x="205" y="561"/>
                    </a:lnTo>
                    <a:lnTo>
                      <a:pt x="216" y="561"/>
                    </a:lnTo>
                    <a:lnTo>
                      <a:pt x="229" y="561"/>
                    </a:lnTo>
                    <a:lnTo>
                      <a:pt x="241" y="559"/>
                    </a:lnTo>
                    <a:lnTo>
                      <a:pt x="252" y="557"/>
                    </a:lnTo>
                    <a:lnTo>
                      <a:pt x="264" y="555"/>
                    </a:lnTo>
                    <a:lnTo>
                      <a:pt x="275" y="553"/>
                    </a:lnTo>
                    <a:lnTo>
                      <a:pt x="286" y="551"/>
                    </a:lnTo>
                    <a:lnTo>
                      <a:pt x="300" y="550"/>
                    </a:lnTo>
                    <a:lnTo>
                      <a:pt x="311" y="546"/>
                    </a:lnTo>
                    <a:lnTo>
                      <a:pt x="323" y="544"/>
                    </a:lnTo>
                    <a:lnTo>
                      <a:pt x="334" y="540"/>
                    </a:lnTo>
                    <a:lnTo>
                      <a:pt x="345" y="536"/>
                    </a:lnTo>
                    <a:lnTo>
                      <a:pt x="359" y="534"/>
                    </a:lnTo>
                    <a:lnTo>
                      <a:pt x="368" y="529"/>
                    </a:lnTo>
                    <a:lnTo>
                      <a:pt x="381" y="525"/>
                    </a:lnTo>
                    <a:lnTo>
                      <a:pt x="393" y="521"/>
                    </a:lnTo>
                    <a:lnTo>
                      <a:pt x="404" y="515"/>
                    </a:lnTo>
                    <a:lnTo>
                      <a:pt x="414" y="512"/>
                    </a:lnTo>
                    <a:lnTo>
                      <a:pt x="425" y="508"/>
                    </a:lnTo>
                    <a:lnTo>
                      <a:pt x="437" y="504"/>
                    </a:lnTo>
                    <a:lnTo>
                      <a:pt x="446" y="498"/>
                    </a:lnTo>
                    <a:lnTo>
                      <a:pt x="457" y="494"/>
                    </a:lnTo>
                    <a:lnTo>
                      <a:pt x="469" y="489"/>
                    </a:lnTo>
                    <a:lnTo>
                      <a:pt x="478" y="485"/>
                    </a:lnTo>
                    <a:lnTo>
                      <a:pt x="488" y="479"/>
                    </a:lnTo>
                    <a:lnTo>
                      <a:pt x="497" y="474"/>
                    </a:lnTo>
                    <a:lnTo>
                      <a:pt x="507" y="470"/>
                    </a:lnTo>
                    <a:lnTo>
                      <a:pt x="514" y="464"/>
                    </a:lnTo>
                    <a:lnTo>
                      <a:pt x="524" y="460"/>
                    </a:lnTo>
                    <a:lnTo>
                      <a:pt x="533" y="455"/>
                    </a:lnTo>
                    <a:lnTo>
                      <a:pt x="541" y="451"/>
                    </a:lnTo>
                    <a:lnTo>
                      <a:pt x="549" y="445"/>
                    </a:lnTo>
                    <a:lnTo>
                      <a:pt x="554" y="441"/>
                    </a:lnTo>
                    <a:lnTo>
                      <a:pt x="562" y="434"/>
                    </a:lnTo>
                    <a:lnTo>
                      <a:pt x="570" y="430"/>
                    </a:lnTo>
                    <a:lnTo>
                      <a:pt x="575" y="424"/>
                    </a:lnTo>
                    <a:lnTo>
                      <a:pt x="579" y="420"/>
                    </a:lnTo>
                    <a:lnTo>
                      <a:pt x="587" y="417"/>
                    </a:lnTo>
                    <a:lnTo>
                      <a:pt x="590" y="413"/>
                    </a:lnTo>
                    <a:lnTo>
                      <a:pt x="596" y="407"/>
                    </a:lnTo>
                    <a:lnTo>
                      <a:pt x="598" y="405"/>
                    </a:lnTo>
                    <a:lnTo>
                      <a:pt x="602" y="399"/>
                    </a:lnTo>
                    <a:lnTo>
                      <a:pt x="606" y="398"/>
                    </a:lnTo>
                    <a:lnTo>
                      <a:pt x="609" y="390"/>
                    </a:lnTo>
                    <a:lnTo>
                      <a:pt x="613" y="384"/>
                    </a:lnTo>
                    <a:lnTo>
                      <a:pt x="611" y="379"/>
                    </a:lnTo>
                    <a:lnTo>
                      <a:pt x="611" y="375"/>
                    </a:lnTo>
                    <a:lnTo>
                      <a:pt x="608" y="369"/>
                    </a:lnTo>
                    <a:lnTo>
                      <a:pt x="606" y="369"/>
                    </a:lnTo>
                    <a:lnTo>
                      <a:pt x="602" y="367"/>
                    </a:lnTo>
                    <a:lnTo>
                      <a:pt x="596" y="367"/>
                    </a:lnTo>
                    <a:lnTo>
                      <a:pt x="590" y="367"/>
                    </a:lnTo>
                    <a:lnTo>
                      <a:pt x="585" y="369"/>
                    </a:lnTo>
                    <a:lnTo>
                      <a:pt x="579" y="369"/>
                    </a:lnTo>
                    <a:lnTo>
                      <a:pt x="577" y="369"/>
                    </a:lnTo>
                    <a:lnTo>
                      <a:pt x="571" y="371"/>
                    </a:lnTo>
                    <a:lnTo>
                      <a:pt x="570" y="373"/>
                    </a:lnTo>
                    <a:lnTo>
                      <a:pt x="564" y="375"/>
                    </a:lnTo>
                    <a:lnTo>
                      <a:pt x="560" y="377"/>
                    </a:lnTo>
                    <a:lnTo>
                      <a:pt x="554" y="379"/>
                    </a:lnTo>
                    <a:lnTo>
                      <a:pt x="551" y="380"/>
                    </a:lnTo>
                    <a:lnTo>
                      <a:pt x="545" y="382"/>
                    </a:lnTo>
                    <a:lnTo>
                      <a:pt x="539" y="384"/>
                    </a:lnTo>
                    <a:lnTo>
                      <a:pt x="533" y="388"/>
                    </a:lnTo>
                    <a:lnTo>
                      <a:pt x="530" y="388"/>
                    </a:lnTo>
                    <a:lnTo>
                      <a:pt x="524" y="392"/>
                    </a:lnTo>
                    <a:lnTo>
                      <a:pt x="516" y="394"/>
                    </a:lnTo>
                    <a:lnTo>
                      <a:pt x="513" y="398"/>
                    </a:lnTo>
                    <a:lnTo>
                      <a:pt x="505" y="399"/>
                    </a:lnTo>
                    <a:lnTo>
                      <a:pt x="499" y="403"/>
                    </a:lnTo>
                    <a:lnTo>
                      <a:pt x="494" y="405"/>
                    </a:lnTo>
                    <a:lnTo>
                      <a:pt x="488" y="407"/>
                    </a:lnTo>
                    <a:lnTo>
                      <a:pt x="480" y="411"/>
                    </a:lnTo>
                    <a:lnTo>
                      <a:pt x="473" y="415"/>
                    </a:lnTo>
                    <a:lnTo>
                      <a:pt x="467" y="417"/>
                    </a:lnTo>
                    <a:lnTo>
                      <a:pt x="459" y="420"/>
                    </a:lnTo>
                    <a:lnTo>
                      <a:pt x="452" y="424"/>
                    </a:lnTo>
                    <a:lnTo>
                      <a:pt x="444" y="426"/>
                    </a:lnTo>
                    <a:lnTo>
                      <a:pt x="438" y="430"/>
                    </a:lnTo>
                    <a:lnTo>
                      <a:pt x="433" y="434"/>
                    </a:lnTo>
                    <a:lnTo>
                      <a:pt x="423" y="437"/>
                    </a:lnTo>
                    <a:lnTo>
                      <a:pt x="418" y="439"/>
                    </a:lnTo>
                    <a:lnTo>
                      <a:pt x="410" y="443"/>
                    </a:lnTo>
                    <a:lnTo>
                      <a:pt x="404" y="447"/>
                    </a:lnTo>
                    <a:lnTo>
                      <a:pt x="397" y="451"/>
                    </a:lnTo>
                    <a:lnTo>
                      <a:pt x="387" y="453"/>
                    </a:lnTo>
                    <a:lnTo>
                      <a:pt x="381" y="456"/>
                    </a:lnTo>
                    <a:lnTo>
                      <a:pt x="374" y="460"/>
                    </a:lnTo>
                    <a:lnTo>
                      <a:pt x="368" y="462"/>
                    </a:lnTo>
                    <a:lnTo>
                      <a:pt x="361" y="466"/>
                    </a:lnTo>
                    <a:lnTo>
                      <a:pt x="351" y="470"/>
                    </a:lnTo>
                    <a:lnTo>
                      <a:pt x="343" y="472"/>
                    </a:lnTo>
                    <a:lnTo>
                      <a:pt x="338" y="475"/>
                    </a:lnTo>
                    <a:lnTo>
                      <a:pt x="330" y="477"/>
                    </a:lnTo>
                    <a:lnTo>
                      <a:pt x="323" y="479"/>
                    </a:lnTo>
                    <a:lnTo>
                      <a:pt x="315" y="483"/>
                    </a:lnTo>
                    <a:lnTo>
                      <a:pt x="307" y="487"/>
                    </a:lnTo>
                    <a:lnTo>
                      <a:pt x="300" y="489"/>
                    </a:lnTo>
                    <a:lnTo>
                      <a:pt x="294" y="491"/>
                    </a:lnTo>
                    <a:lnTo>
                      <a:pt x="286" y="493"/>
                    </a:lnTo>
                    <a:lnTo>
                      <a:pt x="279" y="496"/>
                    </a:lnTo>
                    <a:lnTo>
                      <a:pt x="271" y="496"/>
                    </a:lnTo>
                    <a:lnTo>
                      <a:pt x="264" y="498"/>
                    </a:lnTo>
                    <a:lnTo>
                      <a:pt x="258" y="498"/>
                    </a:lnTo>
                    <a:lnTo>
                      <a:pt x="250" y="500"/>
                    </a:lnTo>
                    <a:lnTo>
                      <a:pt x="243" y="500"/>
                    </a:lnTo>
                    <a:lnTo>
                      <a:pt x="237" y="502"/>
                    </a:lnTo>
                    <a:lnTo>
                      <a:pt x="229" y="502"/>
                    </a:lnTo>
                    <a:lnTo>
                      <a:pt x="224" y="504"/>
                    </a:lnTo>
                    <a:lnTo>
                      <a:pt x="216" y="504"/>
                    </a:lnTo>
                    <a:lnTo>
                      <a:pt x="210" y="504"/>
                    </a:lnTo>
                    <a:lnTo>
                      <a:pt x="205" y="504"/>
                    </a:lnTo>
                    <a:lnTo>
                      <a:pt x="197" y="504"/>
                    </a:lnTo>
                    <a:lnTo>
                      <a:pt x="191" y="504"/>
                    </a:lnTo>
                    <a:lnTo>
                      <a:pt x="186" y="504"/>
                    </a:lnTo>
                    <a:lnTo>
                      <a:pt x="180" y="502"/>
                    </a:lnTo>
                    <a:lnTo>
                      <a:pt x="176" y="502"/>
                    </a:lnTo>
                    <a:lnTo>
                      <a:pt x="169" y="500"/>
                    </a:lnTo>
                    <a:lnTo>
                      <a:pt x="163" y="500"/>
                    </a:lnTo>
                    <a:lnTo>
                      <a:pt x="157" y="498"/>
                    </a:lnTo>
                    <a:lnTo>
                      <a:pt x="152" y="498"/>
                    </a:lnTo>
                    <a:lnTo>
                      <a:pt x="148" y="496"/>
                    </a:lnTo>
                    <a:lnTo>
                      <a:pt x="142" y="496"/>
                    </a:lnTo>
                    <a:lnTo>
                      <a:pt x="138" y="493"/>
                    </a:lnTo>
                    <a:lnTo>
                      <a:pt x="133" y="491"/>
                    </a:lnTo>
                    <a:lnTo>
                      <a:pt x="129" y="489"/>
                    </a:lnTo>
                    <a:lnTo>
                      <a:pt x="123" y="489"/>
                    </a:lnTo>
                    <a:lnTo>
                      <a:pt x="119" y="485"/>
                    </a:lnTo>
                    <a:lnTo>
                      <a:pt x="115" y="483"/>
                    </a:lnTo>
                    <a:lnTo>
                      <a:pt x="108" y="479"/>
                    </a:lnTo>
                    <a:lnTo>
                      <a:pt x="100" y="474"/>
                    </a:lnTo>
                    <a:lnTo>
                      <a:pt x="95" y="466"/>
                    </a:lnTo>
                    <a:lnTo>
                      <a:pt x="87" y="460"/>
                    </a:lnTo>
                    <a:lnTo>
                      <a:pt x="81" y="453"/>
                    </a:lnTo>
                    <a:lnTo>
                      <a:pt x="77" y="445"/>
                    </a:lnTo>
                    <a:lnTo>
                      <a:pt x="72" y="437"/>
                    </a:lnTo>
                    <a:lnTo>
                      <a:pt x="68" y="430"/>
                    </a:lnTo>
                    <a:lnTo>
                      <a:pt x="68" y="424"/>
                    </a:lnTo>
                    <a:lnTo>
                      <a:pt x="66" y="420"/>
                    </a:lnTo>
                    <a:lnTo>
                      <a:pt x="66" y="417"/>
                    </a:lnTo>
                    <a:lnTo>
                      <a:pt x="66" y="413"/>
                    </a:lnTo>
                    <a:lnTo>
                      <a:pt x="62" y="407"/>
                    </a:lnTo>
                    <a:lnTo>
                      <a:pt x="62" y="403"/>
                    </a:lnTo>
                    <a:lnTo>
                      <a:pt x="62" y="398"/>
                    </a:lnTo>
                    <a:lnTo>
                      <a:pt x="62" y="394"/>
                    </a:lnTo>
                    <a:lnTo>
                      <a:pt x="60" y="388"/>
                    </a:lnTo>
                    <a:lnTo>
                      <a:pt x="60" y="382"/>
                    </a:lnTo>
                    <a:lnTo>
                      <a:pt x="62" y="379"/>
                    </a:lnTo>
                    <a:lnTo>
                      <a:pt x="62" y="373"/>
                    </a:lnTo>
                    <a:lnTo>
                      <a:pt x="62" y="367"/>
                    </a:lnTo>
                    <a:lnTo>
                      <a:pt x="66" y="361"/>
                    </a:lnTo>
                    <a:lnTo>
                      <a:pt x="66" y="356"/>
                    </a:lnTo>
                    <a:lnTo>
                      <a:pt x="68" y="352"/>
                    </a:lnTo>
                    <a:lnTo>
                      <a:pt x="68" y="344"/>
                    </a:lnTo>
                    <a:lnTo>
                      <a:pt x="70" y="341"/>
                    </a:lnTo>
                    <a:lnTo>
                      <a:pt x="74" y="333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18"/>
                    </a:lnTo>
                    <a:lnTo>
                      <a:pt x="83" y="312"/>
                    </a:lnTo>
                    <a:lnTo>
                      <a:pt x="87" y="306"/>
                    </a:lnTo>
                    <a:lnTo>
                      <a:pt x="87" y="299"/>
                    </a:lnTo>
                    <a:lnTo>
                      <a:pt x="91" y="295"/>
                    </a:lnTo>
                    <a:lnTo>
                      <a:pt x="95" y="287"/>
                    </a:lnTo>
                    <a:lnTo>
                      <a:pt x="98" y="284"/>
                    </a:lnTo>
                    <a:lnTo>
                      <a:pt x="100" y="278"/>
                    </a:lnTo>
                    <a:lnTo>
                      <a:pt x="104" y="272"/>
                    </a:lnTo>
                    <a:lnTo>
                      <a:pt x="108" y="266"/>
                    </a:lnTo>
                    <a:lnTo>
                      <a:pt x="112" y="261"/>
                    </a:lnTo>
                    <a:lnTo>
                      <a:pt x="115" y="253"/>
                    </a:lnTo>
                    <a:lnTo>
                      <a:pt x="119" y="249"/>
                    </a:lnTo>
                    <a:lnTo>
                      <a:pt x="123" y="242"/>
                    </a:lnTo>
                    <a:lnTo>
                      <a:pt x="129" y="238"/>
                    </a:lnTo>
                    <a:lnTo>
                      <a:pt x="133" y="232"/>
                    </a:lnTo>
                    <a:lnTo>
                      <a:pt x="134" y="225"/>
                    </a:lnTo>
                    <a:lnTo>
                      <a:pt x="140" y="219"/>
                    </a:lnTo>
                    <a:lnTo>
                      <a:pt x="144" y="215"/>
                    </a:lnTo>
                    <a:lnTo>
                      <a:pt x="148" y="208"/>
                    </a:lnTo>
                    <a:lnTo>
                      <a:pt x="152" y="204"/>
                    </a:lnTo>
                    <a:lnTo>
                      <a:pt x="157" y="198"/>
                    </a:lnTo>
                    <a:lnTo>
                      <a:pt x="161" y="194"/>
                    </a:lnTo>
                    <a:lnTo>
                      <a:pt x="165" y="187"/>
                    </a:lnTo>
                    <a:lnTo>
                      <a:pt x="169" y="183"/>
                    </a:lnTo>
                    <a:lnTo>
                      <a:pt x="174" y="177"/>
                    </a:lnTo>
                    <a:lnTo>
                      <a:pt x="178" y="171"/>
                    </a:lnTo>
                    <a:lnTo>
                      <a:pt x="184" y="168"/>
                    </a:lnTo>
                    <a:lnTo>
                      <a:pt x="188" y="162"/>
                    </a:lnTo>
                    <a:lnTo>
                      <a:pt x="193" y="158"/>
                    </a:lnTo>
                    <a:lnTo>
                      <a:pt x="197" y="152"/>
                    </a:lnTo>
                    <a:lnTo>
                      <a:pt x="201" y="147"/>
                    </a:lnTo>
                    <a:lnTo>
                      <a:pt x="205" y="141"/>
                    </a:lnTo>
                    <a:lnTo>
                      <a:pt x="210" y="137"/>
                    </a:lnTo>
                    <a:lnTo>
                      <a:pt x="214" y="133"/>
                    </a:lnTo>
                    <a:lnTo>
                      <a:pt x="218" y="130"/>
                    </a:lnTo>
                    <a:lnTo>
                      <a:pt x="224" y="124"/>
                    </a:lnTo>
                    <a:lnTo>
                      <a:pt x="228" y="120"/>
                    </a:lnTo>
                    <a:lnTo>
                      <a:pt x="231" y="114"/>
                    </a:lnTo>
                    <a:lnTo>
                      <a:pt x="237" y="111"/>
                    </a:lnTo>
                    <a:lnTo>
                      <a:pt x="241" y="105"/>
                    </a:lnTo>
                    <a:lnTo>
                      <a:pt x="245" y="103"/>
                    </a:lnTo>
                    <a:lnTo>
                      <a:pt x="248" y="99"/>
                    </a:lnTo>
                    <a:lnTo>
                      <a:pt x="256" y="92"/>
                    </a:lnTo>
                    <a:lnTo>
                      <a:pt x="264" y="86"/>
                    </a:lnTo>
                    <a:lnTo>
                      <a:pt x="271" y="78"/>
                    </a:lnTo>
                    <a:lnTo>
                      <a:pt x="277" y="71"/>
                    </a:lnTo>
                    <a:lnTo>
                      <a:pt x="285" y="65"/>
                    </a:lnTo>
                    <a:lnTo>
                      <a:pt x="290" y="59"/>
                    </a:lnTo>
                    <a:lnTo>
                      <a:pt x="296" y="56"/>
                    </a:lnTo>
                    <a:lnTo>
                      <a:pt x="302" y="52"/>
                    </a:lnTo>
                    <a:lnTo>
                      <a:pt x="305" y="48"/>
                    </a:lnTo>
                    <a:lnTo>
                      <a:pt x="309" y="46"/>
                    </a:lnTo>
                    <a:lnTo>
                      <a:pt x="315" y="40"/>
                    </a:lnTo>
                    <a:lnTo>
                      <a:pt x="319" y="33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6"/>
                    </a:lnTo>
                    <a:lnTo>
                      <a:pt x="323" y="12"/>
                    </a:lnTo>
                    <a:lnTo>
                      <a:pt x="323" y="6"/>
                    </a:lnTo>
                    <a:lnTo>
                      <a:pt x="319" y="4"/>
                    </a:lnTo>
                    <a:lnTo>
                      <a:pt x="315" y="2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298" y="0"/>
                    </a:lnTo>
                    <a:lnTo>
                      <a:pt x="294" y="2"/>
                    </a:lnTo>
                    <a:lnTo>
                      <a:pt x="290" y="4"/>
                    </a:lnTo>
                    <a:lnTo>
                      <a:pt x="285" y="4"/>
                    </a:lnTo>
                    <a:lnTo>
                      <a:pt x="277" y="6"/>
                    </a:lnTo>
                    <a:lnTo>
                      <a:pt x="271" y="8"/>
                    </a:lnTo>
                    <a:lnTo>
                      <a:pt x="266" y="14"/>
                    </a:lnTo>
                    <a:lnTo>
                      <a:pt x="260" y="16"/>
                    </a:lnTo>
                    <a:lnTo>
                      <a:pt x="252" y="21"/>
                    </a:lnTo>
                    <a:lnTo>
                      <a:pt x="245" y="25"/>
                    </a:lnTo>
                    <a:lnTo>
                      <a:pt x="239" y="33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4725988" y="4065588"/>
                <a:ext cx="315912" cy="231775"/>
              </a:xfrm>
              <a:custGeom>
                <a:avLst/>
                <a:gdLst>
                  <a:gd name="T0" fmla="*/ 194 w 235"/>
                  <a:gd name="T1" fmla="*/ 2 h 175"/>
                  <a:gd name="T2" fmla="*/ 186 w 235"/>
                  <a:gd name="T3" fmla="*/ 4 h 175"/>
                  <a:gd name="T4" fmla="*/ 177 w 235"/>
                  <a:gd name="T5" fmla="*/ 12 h 175"/>
                  <a:gd name="T6" fmla="*/ 165 w 235"/>
                  <a:gd name="T7" fmla="*/ 19 h 175"/>
                  <a:gd name="T8" fmla="*/ 152 w 235"/>
                  <a:gd name="T9" fmla="*/ 29 h 175"/>
                  <a:gd name="T10" fmla="*/ 137 w 235"/>
                  <a:gd name="T11" fmla="*/ 40 h 175"/>
                  <a:gd name="T12" fmla="*/ 123 w 235"/>
                  <a:gd name="T13" fmla="*/ 48 h 175"/>
                  <a:gd name="T14" fmla="*/ 116 w 235"/>
                  <a:gd name="T15" fmla="*/ 54 h 175"/>
                  <a:gd name="T16" fmla="*/ 102 w 235"/>
                  <a:gd name="T17" fmla="*/ 61 h 175"/>
                  <a:gd name="T18" fmla="*/ 91 w 235"/>
                  <a:gd name="T19" fmla="*/ 71 h 175"/>
                  <a:gd name="T20" fmla="*/ 82 w 235"/>
                  <a:gd name="T21" fmla="*/ 76 h 175"/>
                  <a:gd name="T22" fmla="*/ 68 w 235"/>
                  <a:gd name="T23" fmla="*/ 86 h 175"/>
                  <a:gd name="T24" fmla="*/ 53 w 235"/>
                  <a:gd name="T25" fmla="*/ 99 h 175"/>
                  <a:gd name="T26" fmla="*/ 38 w 235"/>
                  <a:gd name="T27" fmla="*/ 112 h 175"/>
                  <a:gd name="T28" fmla="*/ 25 w 235"/>
                  <a:gd name="T29" fmla="*/ 122 h 175"/>
                  <a:gd name="T30" fmla="*/ 15 w 235"/>
                  <a:gd name="T31" fmla="*/ 133 h 175"/>
                  <a:gd name="T32" fmla="*/ 7 w 235"/>
                  <a:gd name="T33" fmla="*/ 143 h 175"/>
                  <a:gd name="T34" fmla="*/ 2 w 235"/>
                  <a:gd name="T35" fmla="*/ 154 h 175"/>
                  <a:gd name="T36" fmla="*/ 0 w 235"/>
                  <a:gd name="T37" fmla="*/ 166 h 175"/>
                  <a:gd name="T38" fmla="*/ 6 w 235"/>
                  <a:gd name="T39" fmla="*/ 173 h 175"/>
                  <a:gd name="T40" fmla="*/ 19 w 235"/>
                  <a:gd name="T41" fmla="*/ 175 h 175"/>
                  <a:gd name="T42" fmla="*/ 28 w 235"/>
                  <a:gd name="T43" fmla="*/ 173 h 175"/>
                  <a:gd name="T44" fmla="*/ 40 w 235"/>
                  <a:gd name="T45" fmla="*/ 169 h 175"/>
                  <a:gd name="T46" fmla="*/ 49 w 235"/>
                  <a:gd name="T47" fmla="*/ 168 h 175"/>
                  <a:gd name="T48" fmla="*/ 61 w 235"/>
                  <a:gd name="T49" fmla="*/ 162 h 175"/>
                  <a:gd name="T50" fmla="*/ 72 w 235"/>
                  <a:gd name="T51" fmla="*/ 156 h 175"/>
                  <a:gd name="T52" fmla="*/ 83 w 235"/>
                  <a:gd name="T53" fmla="*/ 150 h 175"/>
                  <a:gd name="T54" fmla="*/ 95 w 235"/>
                  <a:gd name="T55" fmla="*/ 143 h 175"/>
                  <a:gd name="T56" fmla="*/ 106 w 235"/>
                  <a:gd name="T57" fmla="*/ 135 h 175"/>
                  <a:gd name="T58" fmla="*/ 118 w 235"/>
                  <a:gd name="T59" fmla="*/ 128 h 175"/>
                  <a:gd name="T60" fmla="*/ 129 w 235"/>
                  <a:gd name="T61" fmla="*/ 120 h 175"/>
                  <a:gd name="T62" fmla="*/ 140 w 235"/>
                  <a:gd name="T63" fmla="*/ 114 h 175"/>
                  <a:gd name="T64" fmla="*/ 148 w 235"/>
                  <a:gd name="T65" fmla="*/ 105 h 175"/>
                  <a:gd name="T66" fmla="*/ 158 w 235"/>
                  <a:gd name="T67" fmla="*/ 97 h 175"/>
                  <a:gd name="T68" fmla="*/ 167 w 235"/>
                  <a:gd name="T69" fmla="*/ 93 h 175"/>
                  <a:gd name="T70" fmla="*/ 180 w 235"/>
                  <a:gd name="T71" fmla="*/ 84 h 175"/>
                  <a:gd name="T72" fmla="*/ 197 w 235"/>
                  <a:gd name="T73" fmla="*/ 74 h 175"/>
                  <a:gd name="T74" fmla="*/ 211 w 235"/>
                  <a:gd name="T75" fmla="*/ 67 h 175"/>
                  <a:gd name="T76" fmla="*/ 220 w 235"/>
                  <a:gd name="T77" fmla="*/ 57 h 175"/>
                  <a:gd name="T78" fmla="*/ 228 w 235"/>
                  <a:gd name="T79" fmla="*/ 48 h 175"/>
                  <a:gd name="T80" fmla="*/ 234 w 235"/>
                  <a:gd name="T81" fmla="*/ 38 h 175"/>
                  <a:gd name="T82" fmla="*/ 234 w 235"/>
                  <a:gd name="T83" fmla="*/ 25 h 175"/>
                  <a:gd name="T84" fmla="*/ 230 w 235"/>
                  <a:gd name="T85" fmla="*/ 14 h 175"/>
                  <a:gd name="T86" fmla="*/ 220 w 235"/>
                  <a:gd name="T87" fmla="*/ 6 h 175"/>
                  <a:gd name="T88" fmla="*/ 209 w 235"/>
                  <a:gd name="T89" fmla="*/ 0 h 175"/>
                  <a:gd name="T90" fmla="*/ 199 w 235"/>
                  <a:gd name="T91" fmla="*/ 0 h 175"/>
                  <a:gd name="T92" fmla="*/ 197 w 235"/>
                  <a:gd name="T93" fmla="*/ 0 h 1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5"/>
                  <a:gd name="T142" fmla="*/ 0 h 175"/>
                  <a:gd name="T143" fmla="*/ 235 w 235"/>
                  <a:gd name="T144" fmla="*/ 175 h 1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5" h="175">
                    <a:moveTo>
                      <a:pt x="197" y="0"/>
                    </a:moveTo>
                    <a:lnTo>
                      <a:pt x="194" y="2"/>
                    </a:lnTo>
                    <a:lnTo>
                      <a:pt x="192" y="4"/>
                    </a:lnTo>
                    <a:lnTo>
                      <a:pt x="186" y="4"/>
                    </a:lnTo>
                    <a:lnTo>
                      <a:pt x="182" y="8"/>
                    </a:lnTo>
                    <a:lnTo>
                      <a:pt x="177" y="12"/>
                    </a:lnTo>
                    <a:lnTo>
                      <a:pt x="173" y="16"/>
                    </a:lnTo>
                    <a:lnTo>
                      <a:pt x="165" y="19"/>
                    </a:lnTo>
                    <a:lnTo>
                      <a:pt x="159" y="23"/>
                    </a:lnTo>
                    <a:lnTo>
                      <a:pt x="152" y="29"/>
                    </a:lnTo>
                    <a:lnTo>
                      <a:pt x="144" y="33"/>
                    </a:lnTo>
                    <a:lnTo>
                      <a:pt x="137" y="40"/>
                    </a:lnTo>
                    <a:lnTo>
                      <a:pt x="127" y="44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6" y="54"/>
                    </a:lnTo>
                    <a:lnTo>
                      <a:pt x="110" y="55"/>
                    </a:lnTo>
                    <a:lnTo>
                      <a:pt x="102" y="61"/>
                    </a:lnTo>
                    <a:lnTo>
                      <a:pt x="95" y="69"/>
                    </a:lnTo>
                    <a:lnTo>
                      <a:pt x="91" y="71"/>
                    </a:lnTo>
                    <a:lnTo>
                      <a:pt x="85" y="74"/>
                    </a:lnTo>
                    <a:lnTo>
                      <a:pt x="82" y="76"/>
                    </a:lnTo>
                    <a:lnTo>
                      <a:pt x="78" y="80"/>
                    </a:lnTo>
                    <a:lnTo>
                      <a:pt x="68" y="86"/>
                    </a:lnTo>
                    <a:lnTo>
                      <a:pt x="61" y="93"/>
                    </a:lnTo>
                    <a:lnTo>
                      <a:pt x="53" y="99"/>
                    </a:lnTo>
                    <a:lnTo>
                      <a:pt x="45" y="105"/>
                    </a:lnTo>
                    <a:lnTo>
                      <a:pt x="38" y="112"/>
                    </a:lnTo>
                    <a:lnTo>
                      <a:pt x="32" y="118"/>
                    </a:lnTo>
                    <a:lnTo>
                      <a:pt x="25" y="122"/>
                    </a:lnTo>
                    <a:lnTo>
                      <a:pt x="19" y="128"/>
                    </a:lnTo>
                    <a:lnTo>
                      <a:pt x="15" y="133"/>
                    </a:lnTo>
                    <a:lnTo>
                      <a:pt x="11" y="139"/>
                    </a:lnTo>
                    <a:lnTo>
                      <a:pt x="7" y="143"/>
                    </a:lnTo>
                    <a:lnTo>
                      <a:pt x="4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69"/>
                    </a:lnTo>
                    <a:lnTo>
                      <a:pt x="6" y="173"/>
                    </a:lnTo>
                    <a:lnTo>
                      <a:pt x="11" y="175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28" y="173"/>
                    </a:lnTo>
                    <a:lnTo>
                      <a:pt x="34" y="171"/>
                    </a:lnTo>
                    <a:lnTo>
                      <a:pt x="40" y="169"/>
                    </a:lnTo>
                    <a:lnTo>
                      <a:pt x="45" y="169"/>
                    </a:lnTo>
                    <a:lnTo>
                      <a:pt x="49" y="168"/>
                    </a:lnTo>
                    <a:lnTo>
                      <a:pt x="55" y="164"/>
                    </a:lnTo>
                    <a:lnTo>
                      <a:pt x="61" y="162"/>
                    </a:lnTo>
                    <a:lnTo>
                      <a:pt x="66" y="160"/>
                    </a:lnTo>
                    <a:lnTo>
                      <a:pt x="72" y="156"/>
                    </a:lnTo>
                    <a:lnTo>
                      <a:pt x="78" y="152"/>
                    </a:lnTo>
                    <a:lnTo>
                      <a:pt x="83" y="150"/>
                    </a:lnTo>
                    <a:lnTo>
                      <a:pt x="91" y="149"/>
                    </a:lnTo>
                    <a:lnTo>
                      <a:pt x="95" y="143"/>
                    </a:lnTo>
                    <a:lnTo>
                      <a:pt x="101" y="141"/>
                    </a:lnTo>
                    <a:lnTo>
                      <a:pt x="106" y="135"/>
                    </a:lnTo>
                    <a:lnTo>
                      <a:pt x="112" y="131"/>
                    </a:lnTo>
                    <a:lnTo>
                      <a:pt x="118" y="128"/>
                    </a:lnTo>
                    <a:lnTo>
                      <a:pt x="123" y="124"/>
                    </a:lnTo>
                    <a:lnTo>
                      <a:pt x="129" y="120"/>
                    </a:lnTo>
                    <a:lnTo>
                      <a:pt x="137" y="118"/>
                    </a:lnTo>
                    <a:lnTo>
                      <a:pt x="140" y="114"/>
                    </a:lnTo>
                    <a:lnTo>
                      <a:pt x="146" y="109"/>
                    </a:lnTo>
                    <a:lnTo>
                      <a:pt x="148" y="105"/>
                    </a:lnTo>
                    <a:lnTo>
                      <a:pt x="154" y="103"/>
                    </a:lnTo>
                    <a:lnTo>
                      <a:pt x="158" y="97"/>
                    </a:lnTo>
                    <a:lnTo>
                      <a:pt x="163" y="95"/>
                    </a:lnTo>
                    <a:lnTo>
                      <a:pt x="167" y="93"/>
                    </a:lnTo>
                    <a:lnTo>
                      <a:pt x="173" y="90"/>
                    </a:lnTo>
                    <a:lnTo>
                      <a:pt x="180" y="84"/>
                    </a:lnTo>
                    <a:lnTo>
                      <a:pt x="190" y="78"/>
                    </a:lnTo>
                    <a:lnTo>
                      <a:pt x="197" y="74"/>
                    </a:lnTo>
                    <a:lnTo>
                      <a:pt x="205" y="71"/>
                    </a:lnTo>
                    <a:lnTo>
                      <a:pt x="211" y="67"/>
                    </a:lnTo>
                    <a:lnTo>
                      <a:pt x="216" y="61"/>
                    </a:lnTo>
                    <a:lnTo>
                      <a:pt x="220" y="57"/>
                    </a:lnTo>
                    <a:lnTo>
                      <a:pt x="226" y="54"/>
                    </a:lnTo>
                    <a:lnTo>
                      <a:pt x="228" y="48"/>
                    </a:lnTo>
                    <a:lnTo>
                      <a:pt x="232" y="42"/>
                    </a:lnTo>
                    <a:lnTo>
                      <a:pt x="234" y="38"/>
                    </a:lnTo>
                    <a:lnTo>
                      <a:pt x="235" y="31"/>
                    </a:lnTo>
                    <a:lnTo>
                      <a:pt x="234" y="25"/>
                    </a:lnTo>
                    <a:lnTo>
                      <a:pt x="232" y="19"/>
                    </a:lnTo>
                    <a:lnTo>
                      <a:pt x="230" y="14"/>
                    </a:lnTo>
                    <a:lnTo>
                      <a:pt x="228" y="12"/>
                    </a:lnTo>
                    <a:lnTo>
                      <a:pt x="220" y="6"/>
                    </a:lnTo>
                    <a:lnTo>
                      <a:pt x="216" y="4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199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A2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" name="Group 26"/>
              <p:cNvGrpSpPr>
                <a:grpSpLocks/>
              </p:cNvGrpSpPr>
              <p:nvPr/>
            </p:nvGrpSpPr>
            <p:grpSpPr bwMode="auto">
              <a:xfrm rot="10800000">
                <a:off x="3070223" y="3436939"/>
                <a:ext cx="2949576" cy="3000375"/>
                <a:chOff x="1934" y="2165"/>
                <a:chExt cx="1858" cy="1890"/>
              </a:xfrm>
            </p:grpSpPr>
            <p:sp>
              <p:nvSpPr>
                <p:cNvPr id="35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34" y="2165"/>
                  <a:ext cx="1858" cy="1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7"/>
                <p:cNvSpPr>
                  <a:spLocks/>
                </p:cNvSpPr>
                <p:nvPr/>
              </p:nvSpPr>
              <p:spPr bwMode="auto">
                <a:xfrm>
                  <a:off x="2531" y="2762"/>
                  <a:ext cx="625" cy="573"/>
                </a:xfrm>
                <a:custGeom>
                  <a:avLst/>
                  <a:gdLst>
                    <a:gd name="T0" fmla="*/ 258 w 741"/>
                    <a:gd name="T1" fmla="*/ 7 h 680"/>
                    <a:gd name="T2" fmla="*/ 205 w 741"/>
                    <a:gd name="T3" fmla="*/ 26 h 680"/>
                    <a:gd name="T4" fmla="*/ 146 w 741"/>
                    <a:gd name="T5" fmla="*/ 59 h 680"/>
                    <a:gd name="T6" fmla="*/ 87 w 741"/>
                    <a:gd name="T7" fmla="*/ 106 h 680"/>
                    <a:gd name="T8" fmla="*/ 38 w 741"/>
                    <a:gd name="T9" fmla="*/ 173 h 680"/>
                    <a:gd name="T10" fmla="*/ 7 w 741"/>
                    <a:gd name="T11" fmla="*/ 260 h 680"/>
                    <a:gd name="T12" fmla="*/ 2 w 741"/>
                    <a:gd name="T13" fmla="*/ 370 h 680"/>
                    <a:gd name="T14" fmla="*/ 26 w 741"/>
                    <a:gd name="T15" fmla="*/ 469 h 680"/>
                    <a:gd name="T16" fmla="*/ 74 w 741"/>
                    <a:gd name="T17" fmla="*/ 547 h 680"/>
                    <a:gd name="T18" fmla="*/ 142 w 741"/>
                    <a:gd name="T19" fmla="*/ 604 h 680"/>
                    <a:gd name="T20" fmla="*/ 220 w 741"/>
                    <a:gd name="T21" fmla="*/ 646 h 680"/>
                    <a:gd name="T22" fmla="*/ 302 w 741"/>
                    <a:gd name="T23" fmla="*/ 669 h 680"/>
                    <a:gd name="T24" fmla="*/ 376 w 741"/>
                    <a:gd name="T25" fmla="*/ 678 h 680"/>
                    <a:gd name="T26" fmla="*/ 439 w 741"/>
                    <a:gd name="T27" fmla="*/ 676 h 680"/>
                    <a:gd name="T28" fmla="*/ 496 w 741"/>
                    <a:gd name="T29" fmla="*/ 661 h 680"/>
                    <a:gd name="T30" fmla="*/ 556 w 741"/>
                    <a:gd name="T31" fmla="*/ 636 h 680"/>
                    <a:gd name="T32" fmla="*/ 617 w 741"/>
                    <a:gd name="T33" fmla="*/ 598 h 680"/>
                    <a:gd name="T34" fmla="*/ 667 w 741"/>
                    <a:gd name="T35" fmla="*/ 547 h 680"/>
                    <a:gd name="T36" fmla="*/ 710 w 741"/>
                    <a:gd name="T37" fmla="*/ 482 h 680"/>
                    <a:gd name="T38" fmla="*/ 735 w 741"/>
                    <a:gd name="T39" fmla="*/ 408 h 680"/>
                    <a:gd name="T40" fmla="*/ 741 w 741"/>
                    <a:gd name="T41" fmla="*/ 321 h 680"/>
                    <a:gd name="T42" fmla="*/ 726 w 741"/>
                    <a:gd name="T43" fmla="*/ 231 h 680"/>
                    <a:gd name="T44" fmla="*/ 693 w 741"/>
                    <a:gd name="T45" fmla="*/ 161 h 680"/>
                    <a:gd name="T46" fmla="*/ 650 w 741"/>
                    <a:gd name="T47" fmla="*/ 102 h 680"/>
                    <a:gd name="T48" fmla="*/ 602 w 741"/>
                    <a:gd name="T49" fmla="*/ 60 h 680"/>
                    <a:gd name="T50" fmla="*/ 549 w 741"/>
                    <a:gd name="T51" fmla="*/ 28 h 680"/>
                    <a:gd name="T52" fmla="*/ 503 w 741"/>
                    <a:gd name="T53" fmla="*/ 9 h 680"/>
                    <a:gd name="T54" fmla="*/ 458 w 741"/>
                    <a:gd name="T55" fmla="*/ 0 h 680"/>
                    <a:gd name="T56" fmla="*/ 422 w 741"/>
                    <a:gd name="T57" fmla="*/ 19 h 680"/>
                    <a:gd name="T58" fmla="*/ 448 w 741"/>
                    <a:gd name="T59" fmla="*/ 55 h 680"/>
                    <a:gd name="T60" fmla="*/ 494 w 741"/>
                    <a:gd name="T61" fmla="*/ 76 h 680"/>
                    <a:gd name="T62" fmla="*/ 537 w 741"/>
                    <a:gd name="T63" fmla="*/ 104 h 680"/>
                    <a:gd name="T64" fmla="*/ 591 w 741"/>
                    <a:gd name="T65" fmla="*/ 148 h 680"/>
                    <a:gd name="T66" fmla="*/ 634 w 741"/>
                    <a:gd name="T67" fmla="*/ 207 h 680"/>
                    <a:gd name="T68" fmla="*/ 653 w 741"/>
                    <a:gd name="T69" fmla="*/ 254 h 680"/>
                    <a:gd name="T70" fmla="*/ 663 w 741"/>
                    <a:gd name="T71" fmla="*/ 294 h 680"/>
                    <a:gd name="T72" fmla="*/ 665 w 741"/>
                    <a:gd name="T73" fmla="*/ 336 h 680"/>
                    <a:gd name="T74" fmla="*/ 663 w 741"/>
                    <a:gd name="T75" fmla="*/ 382 h 680"/>
                    <a:gd name="T76" fmla="*/ 646 w 741"/>
                    <a:gd name="T77" fmla="*/ 446 h 680"/>
                    <a:gd name="T78" fmla="*/ 612 w 741"/>
                    <a:gd name="T79" fmla="*/ 501 h 680"/>
                    <a:gd name="T80" fmla="*/ 570 w 741"/>
                    <a:gd name="T81" fmla="*/ 547 h 680"/>
                    <a:gd name="T82" fmla="*/ 522 w 741"/>
                    <a:gd name="T83" fmla="*/ 577 h 680"/>
                    <a:gd name="T84" fmla="*/ 469 w 741"/>
                    <a:gd name="T85" fmla="*/ 602 h 680"/>
                    <a:gd name="T86" fmla="*/ 403 w 741"/>
                    <a:gd name="T87" fmla="*/ 612 h 680"/>
                    <a:gd name="T88" fmla="*/ 328 w 741"/>
                    <a:gd name="T89" fmla="*/ 610 h 680"/>
                    <a:gd name="T90" fmla="*/ 262 w 741"/>
                    <a:gd name="T91" fmla="*/ 593 h 680"/>
                    <a:gd name="T92" fmla="*/ 201 w 741"/>
                    <a:gd name="T93" fmla="*/ 564 h 680"/>
                    <a:gd name="T94" fmla="*/ 155 w 741"/>
                    <a:gd name="T95" fmla="*/ 528 h 680"/>
                    <a:gd name="T96" fmla="*/ 117 w 741"/>
                    <a:gd name="T97" fmla="*/ 486 h 680"/>
                    <a:gd name="T98" fmla="*/ 93 w 741"/>
                    <a:gd name="T99" fmla="*/ 437 h 680"/>
                    <a:gd name="T100" fmla="*/ 78 w 741"/>
                    <a:gd name="T101" fmla="*/ 382 h 680"/>
                    <a:gd name="T102" fmla="*/ 78 w 741"/>
                    <a:gd name="T103" fmla="*/ 326 h 680"/>
                    <a:gd name="T104" fmla="*/ 83 w 741"/>
                    <a:gd name="T105" fmla="*/ 273 h 680"/>
                    <a:gd name="T106" fmla="*/ 98 w 741"/>
                    <a:gd name="T107" fmla="*/ 228 h 680"/>
                    <a:gd name="T108" fmla="*/ 123 w 741"/>
                    <a:gd name="T109" fmla="*/ 182 h 680"/>
                    <a:gd name="T110" fmla="*/ 174 w 741"/>
                    <a:gd name="T111" fmla="*/ 131 h 680"/>
                    <a:gd name="T112" fmla="*/ 220 w 741"/>
                    <a:gd name="T113" fmla="*/ 106 h 680"/>
                    <a:gd name="T114" fmla="*/ 268 w 741"/>
                    <a:gd name="T115" fmla="*/ 87 h 680"/>
                    <a:gd name="T116" fmla="*/ 311 w 741"/>
                    <a:gd name="T117" fmla="*/ 62 h 680"/>
                    <a:gd name="T118" fmla="*/ 321 w 741"/>
                    <a:gd name="T119" fmla="*/ 9 h 6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1"/>
                    <a:gd name="T181" fmla="*/ 0 h 680"/>
                    <a:gd name="T182" fmla="*/ 741 w 741"/>
                    <a:gd name="T183" fmla="*/ 680 h 68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1" h="680">
                      <a:moveTo>
                        <a:pt x="307" y="0"/>
                      </a:moveTo>
                      <a:lnTo>
                        <a:pt x="302" y="0"/>
                      </a:lnTo>
                      <a:lnTo>
                        <a:pt x="294" y="0"/>
                      </a:lnTo>
                      <a:lnTo>
                        <a:pt x="287" y="0"/>
                      </a:lnTo>
                      <a:lnTo>
                        <a:pt x="279" y="3"/>
                      </a:lnTo>
                      <a:lnTo>
                        <a:pt x="275" y="3"/>
                      </a:lnTo>
                      <a:lnTo>
                        <a:pt x="269" y="5"/>
                      </a:lnTo>
                      <a:lnTo>
                        <a:pt x="264" y="5"/>
                      </a:lnTo>
                      <a:lnTo>
                        <a:pt x="258" y="7"/>
                      </a:lnTo>
                      <a:lnTo>
                        <a:pt x="252" y="9"/>
                      </a:lnTo>
                      <a:lnTo>
                        <a:pt x="247" y="9"/>
                      </a:lnTo>
                      <a:lnTo>
                        <a:pt x="241" y="11"/>
                      </a:lnTo>
                      <a:lnTo>
                        <a:pt x="237" y="15"/>
                      </a:lnTo>
                      <a:lnTo>
                        <a:pt x="230" y="17"/>
                      </a:lnTo>
                      <a:lnTo>
                        <a:pt x="224" y="17"/>
                      </a:lnTo>
                      <a:lnTo>
                        <a:pt x="218" y="19"/>
                      </a:lnTo>
                      <a:lnTo>
                        <a:pt x="211" y="22"/>
                      </a:lnTo>
                      <a:lnTo>
                        <a:pt x="205" y="26"/>
                      </a:lnTo>
                      <a:lnTo>
                        <a:pt x="199" y="26"/>
                      </a:lnTo>
                      <a:lnTo>
                        <a:pt x="192" y="30"/>
                      </a:lnTo>
                      <a:lnTo>
                        <a:pt x="186" y="36"/>
                      </a:lnTo>
                      <a:lnTo>
                        <a:pt x="178" y="38"/>
                      </a:lnTo>
                      <a:lnTo>
                        <a:pt x="173" y="41"/>
                      </a:lnTo>
                      <a:lnTo>
                        <a:pt x="165" y="45"/>
                      </a:lnTo>
                      <a:lnTo>
                        <a:pt x="159" y="49"/>
                      </a:lnTo>
                      <a:lnTo>
                        <a:pt x="152" y="55"/>
                      </a:lnTo>
                      <a:lnTo>
                        <a:pt x="146" y="59"/>
                      </a:lnTo>
                      <a:lnTo>
                        <a:pt x="138" y="62"/>
                      </a:lnTo>
                      <a:lnTo>
                        <a:pt x="133" y="68"/>
                      </a:lnTo>
                      <a:lnTo>
                        <a:pt x="125" y="72"/>
                      </a:lnTo>
                      <a:lnTo>
                        <a:pt x="119" y="78"/>
                      </a:lnTo>
                      <a:lnTo>
                        <a:pt x="112" y="81"/>
                      </a:lnTo>
                      <a:lnTo>
                        <a:pt x="106" y="89"/>
                      </a:lnTo>
                      <a:lnTo>
                        <a:pt x="98" y="93"/>
                      </a:lnTo>
                      <a:lnTo>
                        <a:pt x="93" y="100"/>
                      </a:lnTo>
                      <a:lnTo>
                        <a:pt x="87" y="106"/>
                      </a:lnTo>
                      <a:lnTo>
                        <a:pt x="81" y="114"/>
                      </a:lnTo>
                      <a:lnTo>
                        <a:pt x="74" y="119"/>
                      </a:lnTo>
                      <a:lnTo>
                        <a:pt x="68" y="127"/>
                      </a:lnTo>
                      <a:lnTo>
                        <a:pt x="62" y="135"/>
                      </a:lnTo>
                      <a:lnTo>
                        <a:pt x="57" y="140"/>
                      </a:lnTo>
                      <a:lnTo>
                        <a:pt x="53" y="148"/>
                      </a:lnTo>
                      <a:lnTo>
                        <a:pt x="47" y="155"/>
                      </a:lnTo>
                      <a:lnTo>
                        <a:pt x="43" y="163"/>
                      </a:lnTo>
                      <a:lnTo>
                        <a:pt x="38" y="173"/>
                      </a:lnTo>
                      <a:lnTo>
                        <a:pt x="34" y="182"/>
                      </a:lnTo>
                      <a:lnTo>
                        <a:pt x="28" y="192"/>
                      </a:lnTo>
                      <a:lnTo>
                        <a:pt x="24" y="199"/>
                      </a:lnTo>
                      <a:lnTo>
                        <a:pt x="21" y="209"/>
                      </a:lnTo>
                      <a:lnTo>
                        <a:pt x="19" y="218"/>
                      </a:lnTo>
                      <a:lnTo>
                        <a:pt x="15" y="228"/>
                      </a:lnTo>
                      <a:lnTo>
                        <a:pt x="11" y="237"/>
                      </a:lnTo>
                      <a:lnTo>
                        <a:pt x="9" y="249"/>
                      </a:lnTo>
                      <a:lnTo>
                        <a:pt x="7" y="260"/>
                      </a:lnTo>
                      <a:lnTo>
                        <a:pt x="3" y="271"/>
                      </a:lnTo>
                      <a:lnTo>
                        <a:pt x="2" y="283"/>
                      </a:lnTo>
                      <a:lnTo>
                        <a:pt x="2" y="294"/>
                      </a:lnTo>
                      <a:lnTo>
                        <a:pt x="2" y="306"/>
                      </a:lnTo>
                      <a:lnTo>
                        <a:pt x="0" y="319"/>
                      </a:lnTo>
                      <a:lnTo>
                        <a:pt x="0" y="330"/>
                      </a:lnTo>
                      <a:lnTo>
                        <a:pt x="2" y="345"/>
                      </a:lnTo>
                      <a:lnTo>
                        <a:pt x="2" y="357"/>
                      </a:lnTo>
                      <a:lnTo>
                        <a:pt x="2" y="370"/>
                      </a:lnTo>
                      <a:lnTo>
                        <a:pt x="2" y="382"/>
                      </a:lnTo>
                      <a:lnTo>
                        <a:pt x="3" y="393"/>
                      </a:lnTo>
                      <a:lnTo>
                        <a:pt x="5" y="404"/>
                      </a:lnTo>
                      <a:lnTo>
                        <a:pt x="7" y="418"/>
                      </a:lnTo>
                      <a:lnTo>
                        <a:pt x="9" y="427"/>
                      </a:lnTo>
                      <a:lnTo>
                        <a:pt x="13" y="439"/>
                      </a:lnTo>
                      <a:lnTo>
                        <a:pt x="17" y="448"/>
                      </a:lnTo>
                      <a:lnTo>
                        <a:pt x="21" y="460"/>
                      </a:lnTo>
                      <a:lnTo>
                        <a:pt x="26" y="469"/>
                      </a:lnTo>
                      <a:lnTo>
                        <a:pt x="30" y="479"/>
                      </a:lnTo>
                      <a:lnTo>
                        <a:pt x="36" y="488"/>
                      </a:lnTo>
                      <a:lnTo>
                        <a:pt x="40" y="498"/>
                      </a:lnTo>
                      <a:lnTo>
                        <a:pt x="45" y="505"/>
                      </a:lnTo>
                      <a:lnTo>
                        <a:pt x="51" y="515"/>
                      </a:lnTo>
                      <a:lnTo>
                        <a:pt x="55" y="522"/>
                      </a:lnTo>
                      <a:lnTo>
                        <a:pt x="62" y="530"/>
                      </a:lnTo>
                      <a:lnTo>
                        <a:pt x="68" y="537"/>
                      </a:lnTo>
                      <a:lnTo>
                        <a:pt x="74" y="547"/>
                      </a:lnTo>
                      <a:lnTo>
                        <a:pt x="81" y="555"/>
                      </a:lnTo>
                      <a:lnTo>
                        <a:pt x="89" y="562"/>
                      </a:lnTo>
                      <a:lnTo>
                        <a:pt x="97" y="568"/>
                      </a:lnTo>
                      <a:lnTo>
                        <a:pt x="104" y="575"/>
                      </a:lnTo>
                      <a:lnTo>
                        <a:pt x="110" y="583"/>
                      </a:lnTo>
                      <a:lnTo>
                        <a:pt x="119" y="587"/>
                      </a:lnTo>
                      <a:lnTo>
                        <a:pt x="127" y="593"/>
                      </a:lnTo>
                      <a:lnTo>
                        <a:pt x="135" y="600"/>
                      </a:lnTo>
                      <a:lnTo>
                        <a:pt x="142" y="604"/>
                      </a:lnTo>
                      <a:lnTo>
                        <a:pt x="152" y="610"/>
                      </a:lnTo>
                      <a:lnTo>
                        <a:pt x="159" y="615"/>
                      </a:lnTo>
                      <a:lnTo>
                        <a:pt x="169" y="621"/>
                      </a:lnTo>
                      <a:lnTo>
                        <a:pt x="176" y="625"/>
                      </a:lnTo>
                      <a:lnTo>
                        <a:pt x="184" y="629"/>
                      </a:lnTo>
                      <a:lnTo>
                        <a:pt x="193" y="634"/>
                      </a:lnTo>
                      <a:lnTo>
                        <a:pt x="203" y="638"/>
                      </a:lnTo>
                      <a:lnTo>
                        <a:pt x="211" y="640"/>
                      </a:lnTo>
                      <a:lnTo>
                        <a:pt x="220" y="646"/>
                      </a:lnTo>
                      <a:lnTo>
                        <a:pt x="230" y="648"/>
                      </a:lnTo>
                      <a:lnTo>
                        <a:pt x="239" y="651"/>
                      </a:lnTo>
                      <a:lnTo>
                        <a:pt x="247" y="653"/>
                      </a:lnTo>
                      <a:lnTo>
                        <a:pt x="256" y="655"/>
                      </a:lnTo>
                      <a:lnTo>
                        <a:pt x="266" y="659"/>
                      </a:lnTo>
                      <a:lnTo>
                        <a:pt x="275" y="663"/>
                      </a:lnTo>
                      <a:lnTo>
                        <a:pt x="283" y="665"/>
                      </a:lnTo>
                      <a:lnTo>
                        <a:pt x="292" y="665"/>
                      </a:lnTo>
                      <a:lnTo>
                        <a:pt x="302" y="669"/>
                      </a:lnTo>
                      <a:lnTo>
                        <a:pt x="311" y="670"/>
                      </a:lnTo>
                      <a:lnTo>
                        <a:pt x="319" y="672"/>
                      </a:lnTo>
                      <a:lnTo>
                        <a:pt x="328" y="674"/>
                      </a:lnTo>
                      <a:lnTo>
                        <a:pt x="336" y="674"/>
                      </a:lnTo>
                      <a:lnTo>
                        <a:pt x="345" y="674"/>
                      </a:lnTo>
                      <a:lnTo>
                        <a:pt x="353" y="676"/>
                      </a:lnTo>
                      <a:lnTo>
                        <a:pt x="361" y="676"/>
                      </a:lnTo>
                      <a:lnTo>
                        <a:pt x="368" y="678"/>
                      </a:lnTo>
                      <a:lnTo>
                        <a:pt x="376" y="678"/>
                      </a:lnTo>
                      <a:lnTo>
                        <a:pt x="383" y="678"/>
                      </a:lnTo>
                      <a:lnTo>
                        <a:pt x="393" y="678"/>
                      </a:lnTo>
                      <a:lnTo>
                        <a:pt x="399" y="678"/>
                      </a:lnTo>
                      <a:lnTo>
                        <a:pt x="406" y="680"/>
                      </a:lnTo>
                      <a:lnTo>
                        <a:pt x="414" y="678"/>
                      </a:lnTo>
                      <a:lnTo>
                        <a:pt x="420" y="678"/>
                      </a:lnTo>
                      <a:lnTo>
                        <a:pt x="427" y="678"/>
                      </a:lnTo>
                      <a:lnTo>
                        <a:pt x="433" y="678"/>
                      </a:lnTo>
                      <a:lnTo>
                        <a:pt x="439" y="676"/>
                      </a:lnTo>
                      <a:lnTo>
                        <a:pt x="446" y="674"/>
                      </a:lnTo>
                      <a:lnTo>
                        <a:pt x="450" y="674"/>
                      </a:lnTo>
                      <a:lnTo>
                        <a:pt x="458" y="674"/>
                      </a:lnTo>
                      <a:lnTo>
                        <a:pt x="465" y="670"/>
                      </a:lnTo>
                      <a:lnTo>
                        <a:pt x="471" y="669"/>
                      </a:lnTo>
                      <a:lnTo>
                        <a:pt x="477" y="667"/>
                      </a:lnTo>
                      <a:lnTo>
                        <a:pt x="484" y="665"/>
                      </a:lnTo>
                      <a:lnTo>
                        <a:pt x="492" y="665"/>
                      </a:lnTo>
                      <a:lnTo>
                        <a:pt x="496" y="661"/>
                      </a:lnTo>
                      <a:lnTo>
                        <a:pt x="503" y="659"/>
                      </a:lnTo>
                      <a:lnTo>
                        <a:pt x="511" y="655"/>
                      </a:lnTo>
                      <a:lnTo>
                        <a:pt x="517" y="653"/>
                      </a:lnTo>
                      <a:lnTo>
                        <a:pt x="524" y="651"/>
                      </a:lnTo>
                      <a:lnTo>
                        <a:pt x="530" y="648"/>
                      </a:lnTo>
                      <a:lnTo>
                        <a:pt x="539" y="648"/>
                      </a:lnTo>
                      <a:lnTo>
                        <a:pt x="545" y="642"/>
                      </a:lnTo>
                      <a:lnTo>
                        <a:pt x="551" y="638"/>
                      </a:lnTo>
                      <a:lnTo>
                        <a:pt x="556" y="636"/>
                      </a:lnTo>
                      <a:lnTo>
                        <a:pt x="564" y="632"/>
                      </a:lnTo>
                      <a:lnTo>
                        <a:pt x="570" y="629"/>
                      </a:lnTo>
                      <a:lnTo>
                        <a:pt x="577" y="623"/>
                      </a:lnTo>
                      <a:lnTo>
                        <a:pt x="585" y="619"/>
                      </a:lnTo>
                      <a:lnTo>
                        <a:pt x="593" y="615"/>
                      </a:lnTo>
                      <a:lnTo>
                        <a:pt x="598" y="610"/>
                      </a:lnTo>
                      <a:lnTo>
                        <a:pt x="604" y="606"/>
                      </a:lnTo>
                      <a:lnTo>
                        <a:pt x="612" y="602"/>
                      </a:lnTo>
                      <a:lnTo>
                        <a:pt x="617" y="598"/>
                      </a:lnTo>
                      <a:lnTo>
                        <a:pt x="621" y="593"/>
                      </a:lnTo>
                      <a:lnTo>
                        <a:pt x="629" y="587"/>
                      </a:lnTo>
                      <a:lnTo>
                        <a:pt x="634" y="583"/>
                      </a:lnTo>
                      <a:lnTo>
                        <a:pt x="640" y="577"/>
                      </a:lnTo>
                      <a:lnTo>
                        <a:pt x="648" y="572"/>
                      </a:lnTo>
                      <a:lnTo>
                        <a:pt x="651" y="564"/>
                      </a:lnTo>
                      <a:lnTo>
                        <a:pt x="657" y="558"/>
                      </a:lnTo>
                      <a:lnTo>
                        <a:pt x="663" y="555"/>
                      </a:lnTo>
                      <a:lnTo>
                        <a:pt x="667" y="547"/>
                      </a:lnTo>
                      <a:lnTo>
                        <a:pt x="674" y="539"/>
                      </a:lnTo>
                      <a:lnTo>
                        <a:pt x="678" y="534"/>
                      </a:lnTo>
                      <a:lnTo>
                        <a:pt x="684" y="528"/>
                      </a:lnTo>
                      <a:lnTo>
                        <a:pt x="688" y="518"/>
                      </a:lnTo>
                      <a:lnTo>
                        <a:pt x="693" y="513"/>
                      </a:lnTo>
                      <a:lnTo>
                        <a:pt x="697" y="505"/>
                      </a:lnTo>
                      <a:lnTo>
                        <a:pt x="703" y="499"/>
                      </a:lnTo>
                      <a:lnTo>
                        <a:pt x="705" y="492"/>
                      </a:lnTo>
                      <a:lnTo>
                        <a:pt x="710" y="482"/>
                      </a:lnTo>
                      <a:lnTo>
                        <a:pt x="712" y="475"/>
                      </a:lnTo>
                      <a:lnTo>
                        <a:pt x="718" y="469"/>
                      </a:lnTo>
                      <a:lnTo>
                        <a:pt x="720" y="460"/>
                      </a:lnTo>
                      <a:lnTo>
                        <a:pt x="722" y="452"/>
                      </a:lnTo>
                      <a:lnTo>
                        <a:pt x="726" y="442"/>
                      </a:lnTo>
                      <a:lnTo>
                        <a:pt x="729" y="437"/>
                      </a:lnTo>
                      <a:lnTo>
                        <a:pt x="731" y="427"/>
                      </a:lnTo>
                      <a:lnTo>
                        <a:pt x="733" y="418"/>
                      </a:lnTo>
                      <a:lnTo>
                        <a:pt x="735" y="408"/>
                      </a:lnTo>
                      <a:lnTo>
                        <a:pt x="737" y="401"/>
                      </a:lnTo>
                      <a:lnTo>
                        <a:pt x="739" y="389"/>
                      </a:lnTo>
                      <a:lnTo>
                        <a:pt x="739" y="380"/>
                      </a:lnTo>
                      <a:lnTo>
                        <a:pt x="739" y="372"/>
                      </a:lnTo>
                      <a:lnTo>
                        <a:pt x="741" y="363"/>
                      </a:lnTo>
                      <a:lnTo>
                        <a:pt x="741" y="351"/>
                      </a:lnTo>
                      <a:lnTo>
                        <a:pt x="741" y="342"/>
                      </a:lnTo>
                      <a:lnTo>
                        <a:pt x="741" y="330"/>
                      </a:lnTo>
                      <a:lnTo>
                        <a:pt x="741" y="321"/>
                      </a:lnTo>
                      <a:lnTo>
                        <a:pt x="739" y="309"/>
                      </a:lnTo>
                      <a:lnTo>
                        <a:pt x="739" y="300"/>
                      </a:lnTo>
                      <a:lnTo>
                        <a:pt x="739" y="288"/>
                      </a:lnTo>
                      <a:lnTo>
                        <a:pt x="737" y="279"/>
                      </a:lnTo>
                      <a:lnTo>
                        <a:pt x="735" y="269"/>
                      </a:lnTo>
                      <a:lnTo>
                        <a:pt x="731" y="260"/>
                      </a:lnTo>
                      <a:lnTo>
                        <a:pt x="731" y="250"/>
                      </a:lnTo>
                      <a:lnTo>
                        <a:pt x="729" y="241"/>
                      </a:lnTo>
                      <a:lnTo>
                        <a:pt x="726" y="231"/>
                      </a:lnTo>
                      <a:lnTo>
                        <a:pt x="722" y="224"/>
                      </a:lnTo>
                      <a:lnTo>
                        <a:pt x="720" y="214"/>
                      </a:lnTo>
                      <a:lnTo>
                        <a:pt x="716" y="207"/>
                      </a:lnTo>
                      <a:lnTo>
                        <a:pt x="712" y="199"/>
                      </a:lnTo>
                      <a:lnTo>
                        <a:pt x="710" y="192"/>
                      </a:lnTo>
                      <a:lnTo>
                        <a:pt x="705" y="182"/>
                      </a:lnTo>
                      <a:lnTo>
                        <a:pt x="703" y="176"/>
                      </a:lnTo>
                      <a:lnTo>
                        <a:pt x="697" y="169"/>
                      </a:lnTo>
                      <a:lnTo>
                        <a:pt x="693" y="161"/>
                      </a:lnTo>
                      <a:lnTo>
                        <a:pt x="688" y="154"/>
                      </a:lnTo>
                      <a:lnTo>
                        <a:pt x="686" y="146"/>
                      </a:lnTo>
                      <a:lnTo>
                        <a:pt x="680" y="140"/>
                      </a:lnTo>
                      <a:lnTo>
                        <a:pt x="676" y="133"/>
                      </a:lnTo>
                      <a:lnTo>
                        <a:pt x="670" y="127"/>
                      </a:lnTo>
                      <a:lnTo>
                        <a:pt x="667" y="121"/>
                      </a:lnTo>
                      <a:lnTo>
                        <a:pt x="661" y="116"/>
                      </a:lnTo>
                      <a:lnTo>
                        <a:pt x="655" y="108"/>
                      </a:lnTo>
                      <a:lnTo>
                        <a:pt x="650" y="102"/>
                      </a:lnTo>
                      <a:lnTo>
                        <a:pt x="646" y="98"/>
                      </a:lnTo>
                      <a:lnTo>
                        <a:pt x="640" y="91"/>
                      </a:lnTo>
                      <a:lnTo>
                        <a:pt x="634" y="89"/>
                      </a:lnTo>
                      <a:lnTo>
                        <a:pt x="629" y="83"/>
                      </a:lnTo>
                      <a:lnTo>
                        <a:pt x="623" y="79"/>
                      </a:lnTo>
                      <a:lnTo>
                        <a:pt x="617" y="72"/>
                      </a:lnTo>
                      <a:lnTo>
                        <a:pt x="612" y="68"/>
                      </a:lnTo>
                      <a:lnTo>
                        <a:pt x="606" y="62"/>
                      </a:lnTo>
                      <a:lnTo>
                        <a:pt x="602" y="60"/>
                      </a:lnTo>
                      <a:lnTo>
                        <a:pt x="594" y="55"/>
                      </a:lnTo>
                      <a:lnTo>
                        <a:pt x="589" y="53"/>
                      </a:lnTo>
                      <a:lnTo>
                        <a:pt x="585" y="47"/>
                      </a:lnTo>
                      <a:lnTo>
                        <a:pt x="577" y="45"/>
                      </a:lnTo>
                      <a:lnTo>
                        <a:pt x="572" y="41"/>
                      </a:lnTo>
                      <a:lnTo>
                        <a:pt x="566" y="38"/>
                      </a:lnTo>
                      <a:lnTo>
                        <a:pt x="560" y="34"/>
                      </a:lnTo>
                      <a:lnTo>
                        <a:pt x="556" y="32"/>
                      </a:lnTo>
                      <a:lnTo>
                        <a:pt x="549" y="28"/>
                      </a:lnTo>
                      <a:lnTo>
                        <a:pt x="545" y="26"/>
                      </a:lnTo>
                      <a:lnTo>
                        <a:pt x="539" y="24"/>
                      </a:lnTo>
                      <a:lnTo>
                        <a:pt x="534" y="22"/>
                      </a:lnTo>
                      <a:lnTo>
                        <a:pt x="528" y="19"/>
                      </a:lnTo>
                      <a:lnTo>
                        <a:pt x="522" y="17"/>
                      </a:lnTo>
                      <a:lnTo>
                        <a:pt x="517" y="15"/>
                      </a:lnTo>
                      <a:lnTo>
                        <a:pt x="511" y="13"/>
                      </a:lnTo>
                      <a:lnTo>
                        <a:pt x="507" y="11"/>
                      </a:lnTo>
                      <a:lnTo>
                        <a:pt x="503" y="9"/>
                      </a:lnTo>
                      <a:lnTo>
                        <a:pt x="498" y="9"/>
                      </a:lnTo>
                      <a:lnTo>
                        <a:pt x="494" y="7"/>
                      </a:lnTo>
                      <a:lnTo>
                        <a:pt x="490" y="5"/>
                      </a:lnTo>
                      <a:lnTo>
                        <a:pt x="484" y="3"/>
                      </a:lnTo>
                      <a:lnTo>
                        <a:pt x="480" y="2"/>
                      </a:lnTo>
                      <a:lnTo>
                        <a:pt x="475" y="2"/>
                      </a:lnTo>
                      <a:lnTo>
                        <a:pt x="467" y="0"/>
                      </a:lnTo>
                      <a:lnTo>
                        <a:pt x="461" y="0"/>
                      </a:lnTo>
                      <a:lnTo>
                        <a:pt x="458" y="0"/>
                      </a:lnTo>
                      <a:lnTo>
                        <a:pt x="452" y="0"/>
                      </a:lnTo>
                      <a:lnTo>
                        <a:pt x="448" y="0"/>
                      </a:lnTo>
                      <a:lnTo>
                        <a:pt x="444" y="0"/>
                      </a:lnTo>
                      <a:lnTo>
                        <a:pt x="439" y="0"/>
                      </a:lnTo>
                      <a:lnTo>
                        <a:pt x="433" y="3"/>
                      </a:lnTo>
                      <a:lnTo>
                        <a:pt x="429" y="5"/>
                      </a:lnTo>
                      <a:lnTo>
                        <a:pt x="423" y="9"/>
                      </a:lnTo>
                      <a:lnTo>
                        <a:pt x="422" y="15"/>
                      </a:lnTo>
                      <a:lnTo>
                        <a:pt x="422" y="19"/>
                      </a:lnTo>
                      <a:lnTo>
                        <a:pt x="420" y="24"/>
                      </a:lnTo>
                      <a:lnTo>
                        <a:pt x="422" y="28"/>
                      </a:lnTo>
                      <a:lnTo>
                        <a:pt x="423" y="34"/>
                      </a:lnTo>
                      <a:lnTo>
                        <a:pt x="427" y="40"/>
                      </a:lnTo>
                      <a:lnTo>
                        <a:pt x="429" y="43"/>
                      </a:lnTo>
                      <a:lnTo>
                        <a:pt x="437" y="47"/>
                      </a:lnTo>
                      <a:lnTo>
                        <a:pt x="439" y="49"/>
                      </a:lnTo>
                      <a:lnTo>
                        <a:pt x="442" y="53"/>
                      </a:lnTo>
                      <a:lnTo>
                        <a:pt x="448" y="55"/>
                      </a:lnTo>
                      <a:lnTo>
                        <a:pt x="452" y="55"/>
                      </a:lnTo>
                      <a:lnTo>
                        <a:pt x="460" y="57"/>
                      </a:lnTo>
                      <a:lnTo>
                        <a:pt x="467" y="62"/>
                      </a:lnTo>
                      <a:lnTo>
                        <a:pt x="473" y="62"/>
                      </a:lnTo>
                      <a:lnTo>
                        <a:pt x="477" y="64"/>
                      </a:lnTo>
                      <a:lnTo>
                        <a:pt x="482" y="68"/>
                      </a:lnTo>
                      <a:lnTo>
                        <a:pt x="486" y="72"/>
                      </a:lnTo>
                      <a:lnTo>
                        <a:pt x="490" y="72"/>
                      </a:lnTo>
                      <a:lnTo>
                        <a:pt x="494" y="76"/>
                      </a:lnTo>
                      <a:lnTo>
                        <a:pt x="499" y="78"/>
                      </a:lnTo>
                      <a:lnTo>
                        <a:pt x="503" y="81"/>
                      </a:lnTo>
                      <a:lnTo>
                        <a:pt x="509" y="83"/>
                      </a:lnTo>
                      <a:lnTo>
                        <a:pt x="513" y="89"/>
                      </a:lnTo>
                      <a:lnTo>
                        <a:pt x="518" y="91"/>
                      </a:lnTo>
                      <a:lnTo>
                        <a:pt x="522" y="95"/>
                      </a:lnTo>
                      <a:lnTo>
                        <a:pt x="528" y="97"/>
                      </a:lnTo>
                      <a:lnTo>
                        <a:pt x="532" y="100"/>
                      </a:lnTo>
                      <a:lnTo>
                        <a:pt x="537" y="104"/>
                      </a:lnTo>
                      <a:lnTo>
                        <a:pt x="541" y="108"/>
                      </a:lnTo>
                      <a:lnTo>
                        <a:pt x="545" y="110"/>
                      </a:lnTo>
                      <a:lnTo>
                        <a:pt x="549" y="116"/>
                      </a:lnTo>
                      <a:lnTo>
                        <a:pt x="555" y="117"/>
                      </a:lnTo>
                      <a:lnTo>
                        <a:pt x="558" y="121"/>
                      </a:lnTo>
                      <a:lnTo>
                        <a:pt x="566" y="127"/>
                      </a:lnTo>
                      <a:lnTo>
                        <a:pt x="575" y="136"/>
                      </a:lnTo>
                      <a:lnTo>
                        <a:pt x="583" y="142"/>
                      </a:lnTo>
                      <a:lnTo>
                        <a:pt x="591" y="148"/>
                      </a:lnTo>
                      <a:lnTo>
                        <a:pt x="596" y="154"/>
                      </a:lnTo>
                      <a:lnTo>
                        <a:pt x="604" y="161"/>
                      </a:lnTo>
                      <a:lnTo>
                        <a:pt x="612" y="169"/>
                      </a:lnTo>
                      <a:lnTo>
                        <a:pt x="617" y="176"/>
                      </a:lnTo>
                      <a:lnTo>
                        <a:pt x="621" y="184"/>
                      </a:lnTo>
                      <a:lnTo>
                        <a:pt x="627" y="192"/>
                      </a:lnTo>
                      <a:lnTo>
                        <a:pt x="631" y="197"/>
                      </a:lnTo>
                      <a:lnTo>
                        <a:pt x="631" y="201"/>
                      </a:lnTo>
                      <a:lnTo>
                        <a:pt x="634" y="207"/>
                      </a:lnTo>
                      <a:lnTo>
                        <a:pt x="636" y="211"/>
                      </a:lnTo>
                      <a:lnTo>
                        <a:pt x="640" y="218"/>
                      </a:lnTo>
                      <a:lnTo>
                        <a:pt x="644" y="228"/>
                      </a:lnTo>
                      <a:lnTo>
                        <a:pt x="646" y="231"/>
                      </a:lnTo>
                      <a:lnTo>
                        <a:pt x="648" y="237"/>
                      </a:lnTo>
                      <a:lnTo>
                        <a:pt x="648" y="241"/>
                      </a:lnTo>
                      <a:lnTo>
                        <a:pt x="650" y="245"/>
                      </a:lnTo>
                      <a:lnTo>
                        <a:pt x="651" y="249"/>
                      </a:lnTo>
                      <a:lnTo>
                        <a:pt x="653" y="254"/>
                      </a:lnTo>
                      <a:lnTo>
                        <a:pt x="655" y="258"/>
                      </a:lnTo>
                      <a:lnTo>
                        <a:pt x="657" y="264"/>
                      </a:lnTo>
                      <a:lnTo>
                        <a:pt x="657" y="268"/>
                      </a:lnTo>
                      <a:lnTo>
                        <a:pt x="657" y="273"/>
                      </a:lnTo>
                      <a:lnTo>
                        <a:pt x="659" y="277"/>
                      </a:lnTo>
                      <a:lnTo>
                        <a:pt x="661" y="283"/>
                      </a:lnTo>
                      <a:lnTo>
                        <a:pt x="661" y="287"/>
                      </a:lnTo>
                      <a:lnTo>
                        <a:pt x="661" y="290"/>
                      </a:lnTo>
                      <a:lnTo>
                        <a:pt x="663" y="294"/>
                      </a:lnTo>
                      <a:lnTo>
                        <a:pt x="663" y="300"/>
                      </a:lnTo>
                      <a:lnTo>
                        <a:pt x="663" y="304"/>
                      </a:lnTo>
                      <a:lnTo>
                        <a:pt x="665" y="309"/>
                      </a:lnTo>
                      <a:lnTo>
                        <a:pt x="665" y="313"/>
                      </a:lnTo>
                      <a:lnTo>
                        <a:pt x="665" y="319"/>
                      </a:lnTo>
                      <a:lnTo>
                        <a:pt x="665" y="321"/>
                      </a:lnTo>
                      <a:lnTo>
                        <a:pt x="665" y="326"/>
                      </a:lnTo>
                      <a:lnTo>
                        <a:pt x="665" y="330"/>
                      </a:lnTo>
                      <a:lnTo>
                        <a:pt x="665" y="336"/>
                      </a:lnTo>
                      <a:lnTo>
                        <a:pt x="665" y="340"/>
                      </a:lnTo>
                      <a:lnTo>
                        <a:pt x="665" y="345"/>
                      </a:lnTo>
                      <a:lnTo>
                        <a:pt x="665" y="349"/>
                      </a:lnTo>
                      <a:lnTo>
                        <a:pt x="667" y="355"/>
                      </a:lnTo>
                      <a:lnTo>
                        <a:pt x="665" y="363"/>
                      </a:lnTo>
                      <a:lnTo>
                        <a:pt x="665" y="370"/>
                      </a:lnTo>
                      <a:lnTo>
                        <a:pt x="663" y="374"/>
                      </a:lnTo>
                      <a:lnTo>
                        <a:pt x="663" y="378"/>
                      </a:lnTo>
                      <a:lnTo>
                        <a:pt x="663" y="382"/>
                      </a:lnTo>
                      <a:lnTo>
                        <a:pt x="663" y="387"/>
                      </a:lnTo>
                      <a:lnTo>
                        <a:pt x="661" y="395"/>
                      </a:lnTo>
                      <a:lnTo>
                        <a:pt x="659" y="402"/>
                      </a:lnTo>
                      <a:lnTo>
                        <a:pt x="657" y="410"/>
                      </a:lnTo>
                      <a:lnTo>
                        <a:pt x="657" y="418"/>
                      </a:lnTo>
                      <a:lnTo>
                        <a:pt x="653" y="425"/>
                      </a:lnTo>
                      <a:lnTo>
                        <a:pt x="651" y="431"/>
                      </a:lnTo>
                      <a:lnTo>
                        <a:pt x="648" y="439"/>
                      </a:lnTo>
                      <a:lnTo>
                        <a:pt x="646" y="446"/>
                      </a:lnTo>
                      <a:lnTo>
                        <a:pt x="640" y="456"/>
                      </a:lnTo>
                      <a:lnTo>
                        <a:pt x="636" y="463"/>
                      </a:lnTo>
                      <a:lnTo>
                        <a:pt x="634" y="467"/>
                      </a:lnTo>
                      <a:lnTo>
                        <a:pt x="631" y="473"/>
                      </a:lnTo>
                      <a:lnTo>
                        <a:pt x="631" y="477"/>
                      </a:lnTo>
                      <a:lnTo>
                        <a:pt x="627" y="482"/>
                      </a:lnTo>
                      <a:lnTo>
                        <a:pt x="621" y="490"/>
                      </a:lnTo>
                      <a:lnTo>
                        <a:pt x="615" y="498"/>
                      </a:lnTo>
                      <a:lnTo>
                        <a:pt x="612" y="501"/>
                      </a:lnTo>
                      <a:lnTo>
                        <a:pt x="608" y="505"/>
                      </a:lnTo>
                      <a:lnTo>
                        <a:pt x="604" y="511"/>
                      </a:lnTo>
                      <a:lnTo>
                        <a:pt x="602" y="515"/>
                      </a:lnTo>
                      <a:lnTo>
                        <a:pt x="594" y="522"/>
                      </a:lnTo>
                      <a:lnTo>
                        <a:pt x="585" y="530"/>
                      </a:lnTo>
                      <a:lnTo>
                        <a:pt x="581" y="536"/>
                      </a:lnTo>
                      <a:lnTo>
                        <a:pt x="577" y="539"/>
                      </a:lnTo>
                      <a:lnTo>
                        <a:pt x="574" y="543"/>
                      </a:lnTo>
                      <a:lnTo>
                        <a:pt x="570" y="547"/>
                      </a:lnTo>
                      <a:lnTo>
                        <a:pt x="564" y="551"/>
                      </a:lnTo>
                      <a:lnTo>
                        <a:pt x="558" y="556"/>
                      </a:lnTo>
                      <a:lnTo>
                        <a:pt x="555" y="558"/>
                      </a:lnTo>
                      <a:lnTo>
                        <a:pt x="551" y="562"/>
                      </a:lnTo>
                      <a:lnTo>
                        <a:pt x="545" y="564"/>
                      </a:lnTo>
                      <a:lnTo>
                        <a:pt x="539" y="570"/>
                      </a:lnTo>
                      <a:lnTo>
                        <a:pt x="534" y="574"/>
                      </a:lnTo>
                      <a:lnTo>
                        <a:pt x="530" y="575"/>
                      </a:lnTo>
                      <a:lnTo>
                        <a:pt x="522" y="577"/>
                      </a:lnTo>
                      <a:lnTo>
                        <a:pt x="518" y="583"/>
                      </a:lnTo>
                      <a:lnTo>
                        <a:pt x="511" y="583"/>
                      </a:lnTo>
                      <a:lnTo>
                        <a:pt x="507" y="587"/>
                      </a:lnTo>
                      <a:lnTo>
                        <a:pt x="501" y="591"/>
                      </a:lnTo>
                      <a:lnTo>
                        <a:pt x="494" y="593"/>
                      </a:lnTo>
                      <a:lnTo>
                        <a:pt x="488" y="594"/>
                      </a:lnTo>
                      <a:lnTo>
                        <a:pt x="484" y="598"/>
                      </a:lnTo>
                      <a:lnTo>
                        <a:pt x="475" y="600"/>
                      </a:lnTo>
                      <a:lnTo>
                        <a:pt x="469" y="602"/>
                      </a:lnTo>
                      <a:lnTo>
                        <a:pt x="461" y="602"/>
                      </a:lnTo>
                      <a:lnTo>
                        <a:pt x="456" y="606"/>
                      </a:lnTo>
                      <a:lnTo>
                        <a:pt x="448" y="606"/>
                      </a:lnTo>
                      <a:lnTo>
                        <a:pt x="441" y="608"/>
                      </a:lnTo>
                      <a:lnTo>
                        <a:pt x="433" y="610"/>
                      </a:lnTo>
                      <a:lnTo>
                        <a:pt x="427" y="610"/>
                      </a:lnTo>
                      <a:lnTo>
                        <a:pt x="420" y="612"/>
                      </a:lnTo>
                      <a:lnTo>
                        <a:pt x="412" y="612"/>
                      </a:lnTo>
                      <a:lnTo>
                        <a:pt x="403" y="612"/>
                      </a:lnTo>
                      <a:lnTo>
                        <a:pt x="397" y="613"/>
                      </a:lnTo>
                      <a:lnTo>
                        <a:pt x="387" y="613"/>
                      </a:lnTo>
                      <a:lnTo>
                        <a:pt x="380" y="613"/>
                      </a:lnTo>
                      <a:lnTo>
                        <a:pt x="372" y="613"/>
                      </a:lnTo>
                      <a:lnTo>
                        <a:pt x="364" y="613"/>
                      </a:lnTo>
                      <a:lnTo>
                        <a:pt x="355" y="612"/>
                      </a:lnTo>
                      <a:lnTo>
                        <a:pt x="347" y="610"/>
                      </a:lnTo>
                      <a:lnTo>
                        <a:pt x="338" y="610"/>
                      </a:lnTo>
                      <a:lnTo>
                        <a:pt x="328" y="610"/>
                      </a:lnTo>
                      <a:lnTo>
                        <a:pt x="321" y="608"/>
                      </a:lnTo>
                      <a:lnTo>
                        <a:pt x="313" y="606"/>
                      </a:lnTo>
                      <a:lnTo>
                        <a:pt x="306" y="604"/>
                      </a:lnTo>
                      <a:lnTo>
                        <a:pt x="300" y="602"/>
                      </a:lnTo>
                      <a:lnTo>
                        <a:pt x="290" y="600"/>
                      </a:lnTo>
                      <a:lnTo>
                        <a:pt x="283" y="598"/>
                      </a:lnTo>
                      <a:lnTo>
                        <a:pt x="275" y="594"/>
                      </a:lnTo>
                      <a:lnTo>
                        <a:pt x="268" y="593"/>
                      </a:lnTo>
                      <a:lnTo>
                        <a:pt x="262" y="593"/>
                      </a:lnTo>
                      <a:lnTo>
                        <a:pt x="254" y="589"/>
                      </a:lnTo>
                      <a:lnTo>
                        <a:pt x="247" y="587"/>
                      </a:lnTo>
                      <a:lnTo>
                        <a:pt x="241" y="583"/>
                      </a:lnTo>
                      <a:lnTo>
                        <a:pt x="235" y="581"/>
                      </a:lnTo>
                      <a:lnTo>
                        <a:pt x="228" y="577"/>
                      </a:lnTo>
                      <a:lnTo>
                        <a:pt x="220" y="574"/>
                      </a:lnTo>
                      <a:lnTo>
                        <a:pt x="214" y="574"/>
                      </a:lnTo>
                      <a:lnTo>
                        <a:pt x="209" y="568"/>
                      </a:lnTo>
                      <a:lnTo>
                        <a:pt x="201" y="564"/>
                      </a:lnTo>
                      <a:lnTo>
                        <a:pt x="195" y="562"/>
                      </a:lnTo>
                      <a:lnTo>
                        <a:pt x="192" y="558"/>
                      </a:lnTo>
                      <a:lnTo>
                        <a:pt x="184" y="555"/>
                      </a:lnTo>
                      <a:lnTo>
                        <a:pt x="180" y="549"/>
                      </a:lnTo>
                      <a:lnTo>
                        <a:pt x="174" y="547"/>
                      </a:lnTo>
                      <a:lnTo>
                        <a:pt x="171" y="541"/>
                      </a:lnTo>
                      <a:lnTo>
                        <a:pt x="165" y="537"/>
                      </a:lnTo>
                      <a:lnTo>
                        <a:pt x="159" y="534"/>
                      </a:lnTo>
                      <a:lnTo>
                        <a:pt x="155" y="528"/>
                      </a:lnTo>
                      <a:lnTo>
                        <a:pt x="152" y="526"/>
                      </a:lnTo>
                      <a:lnTo>
                        <a:pt x="146" y="518"/>
                      </a:lnTo>
                      <a:lnTo>
                        <a:pt x="142" y="515"/>
                      </a:lnTo>
                      <a:lnTo>
                        <a:pt x="138" y="511"/>
                      </a:lnTo>
                      <a:lnTo>
                        <a:pt x="133" y="505"/>
                      </a:lnTo>
                      <a:lnTo>
                        <a:pt x="129" y="501"/>
                      </a:lnTo>
                      <a:lnTo>
                        <a:pt x="125" y="496"/>
                      </a:lnTo>
                      <a:lnTo>
                        <a:pt x="119" y="492"/>
                      </a:lnTo>
                      <a:lnTo>
                        <a:pt x="117" y="486"/>
                      </a:lnTo>
                      <a:lnTo>
                        <a:pt x="114" y="480"/>
                      </a:lnTo>
                      <a:lnTo>
                        <a:pt x="110" y="475"/>
                      </a:lnTo>
                      <a:lnTo>
                        <a:pt x="108" y="469"/>
                      </a:lnTo>
                      <a:lnTo>
                        <a:pt x="104" y="465"/>
                      </a:lnTo>
                      <a:lnTo>
                        <a:pt x="100" y="458"/>
                      </a:lnTo>
                      <a:lnTo>
                        <a:pt x="100" y="454"/>
                      </a:lnTo>
                      <a:lnTo>
                        <a:pt x="97" y="446"/>
                      </a:lnTo>
                      <a:lnTo>
                        <a:pt x="95" y="442"/>
                      </a:lnTo>
                      <a:lnTo>
                        <a:pt x="93" y="437"/>
                      </a:lnTo>
                      <a:lnTo>
                        <a:pt x="91" y="431"/>
                      </a:lnTo>
                      <a:lnTo>
                        <a:pt x="87" y="425"/>
                      </a:lnTo>
                      <a:lnTo>
                        <a:pt x="85" y="420"/>
                      </a:lnTo>
                      <a:lnTo>
                        <a:pt x="83" y="412"/>
                      </a:lnTo>
                      <a:lnTo>
                        <a:pt x="83" y="408"/>
                      </a:lnTo>
                      <a:lnTo>
                        <a:pt x="81" y="401"/>
                      </a:lnTo>
                      <a:lnTo>
                        <a:pt x="81" y="395"/>
                      </a:lnTo>
                      <a:lnTo>
                        <a:pt x="79" y="389"/>
                      </a:lnTo>
                      <a:lnTo>
                        <a:pt x="78" y="382"/>
                      </a:lnTo>
                      <a:lnTo>
                        <a:pt x="78" y="376"/>
                      </a:lnTo>
                      <a:lnTo>
                        <a:pt x="78" y="372"/>
                      </a:lnTo>
                      <a:lnTo>
                        <a:pt x="76" y="364"/>
                      </a:lnTo>
                      <a:lnTo>
                        <a:pt x="76" y="359"/>
                      </a:lnTo>
                      <a:lnTo>
                        <a:pt x="76" y="353"/>
                      </a:lnTo>
                      <a:lnTo>
                        <a:pt x="78" y="345"/>
                      </a:lnTo>
                      <a:lnTo>
                        <a:pt x="78" y="340"/>
                      </a:lnTo>
                      <a:lnTo>
                        <a:pt x="78" y="332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78" y="313"/>
                      </a:lnTo>
                      <a:lnTo>
                        <a:pt x="79" y="309"/>
                      </a:lnTo>
                      <a:lnTo>
                        <a:pt x="79" y="302"/>
                      </a:lnTo>
                      <a:lnTo>
                        <a:pt x="81" y="298"/>
                      </a:lnTo>
                      <a:lnTo>
                        <a:pt x="81" y="290"/>
                      </a:lnTo>
                      <a:lnTo>
                        <a:pt x="83" y="285"/>
                      </a:lnTo>
                      <a:lnTo>
                        <a:pt x="83" y="279"/>
                      </a:lnTo>
                      <a:lnTo>
                        <a:pt x="83" y="273"/>
                      </a:lnTo>
                      <a:lnTo>
                        <a:pt x="85" y="269"/>
                      </a:lnTo>
                      <a:lnTo>
                        <a:pt x="87" y="264"/>
                      </a:lnTo>
                      <a:lnTo>
                        <a:pt x="87" y="258"/>
                      </a:lnTo>
                      <a:lnTo>
                        <a:pt x="91" y="254"/>
                      </a:lnTo>
                      <a:lnTo>
                        <a:pt x="91" y="247"/>
                      </a:lnTo>
                      <a:lnTo>
                        <a:pt x="93" y="243"/>
                      </a:lnTo>
                      <a:lnTo>
                        <a:pt x="93" y="237"/>
                      </a:lnTo>
                      <a:lnTo>
                        <a:pt x="97" y="233"/>
                      </a:lnTo>
                      <a:lnTo>
                        <a:pt x="98" y="228"/>
                      </a:lnTo>
                      <a:lnTo>
                        <a:pt x="100" y="224"/>
                      </a:lnTo>
                      <a:lnTo>
                        <a:pt x="100" y="218"/>
                      </a:lnTo>
                      <a:lnTo>
                        <a:pt x="104" y="216"/>
                      </a:lnTo>
                      <a:lnTo>
                        <a:pt x="106" y="211"/>
                      </a:lnTo>
                      <a:lnTo>
                        <a:pt x="108" y="207"/>
                      </a:lnTo>
                      <a:lnTo>
                        <a:pt x="110" y="201"/>
                      </a:lnTo>
                      <a:lnTo>
                        <a:pt x="112" y="197"/>
                      </a:lnTo>
                      <a:lnTo>
                        <a:pt x="117" y="190"/>
                      </a:lnTo>
                      <a:lnTo>
                        <a:pt x="123" y="182"/>
                      </a:lnTo>
                      <a:lnTo>
                        <a:pt x="129" y="173"/>
                      </a:lnTo>
                      <a:lnTo>
                        <a:pt x="135" y="165"/>
                      </a:lnTo>
                      <a:lnTo>
                        <a:pt x="142" y="159"/>
                      </a:lnTo>
                      <a:lnTo>
                        <a:pt x="148" y="154"/>
                      </a:lnTo>
                      <a:lnTo>
                        <a:pt x="155" y="146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71" y="133"/>
                      </a:lnTo>
                      <a:lnTo>
                        <a:pt x="174" y="131"/>
                      </a:lnTo>
                      <a:lnTo>
                        <a:pt x="180" y="127"/>
                      </a:lnTo>
                      <a:lnTo>
                        <a:pt x="184" y="125"/>
                      </a:lnTo>
                      <a:lnTo>
                        <a:pt x="190" y="121"/>
                      </a:lnTo>
                      <a:lnTo>
                        <a:pt x="193" y="117"/>
                      </a:lnTo>
                      <a:lnTo>
                        <a:pt x="199" y="117"/>
                      </a:lnTo>
                      <a:lnTo>
                        <a:pt x="203" y="114"/>
                      </a:lnTo>
                      <a:lnTo>
                        <a:pt x="209" y="110"/>
                      </a:lnTo>
                      <a:lnTo>
                        <a:pt x="212" y="108"/>
                      </a:lnTo>
                      <a:lnTo>
                        <a:pt x="220" y="106"/>
                      </a:lnTo>
                      <a:lnTo>
                        <a:pt x="224" y="104"/>
                      </a:lnTo>
                      <a:lnTo>
                        <a:pt x="230" y="100"/>
                      </a:lnTo>
                      <a:lnTo>
                        <a:pt x="235" y="100"/>
                      </a:lnTo>
                      <a:lnTo>
                        <a:pt x="239" y="97"/>
                      </a:lnTo>
                      <a:lnTo>
                        <a:pt x="245" y="95"/>
                      </a:lnTo>
                      <a:lnTo>
                        <a:pt x="250" y="93"/>
                      </a:lnTo>
                      <a:lnTo>
                        <a:pt x="256" y="91"/>
                      </a:lnTo>
                      <a:lnTo>
                        <a:pt x="264" y="89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9" y="81"/>
                      </a:lnTo>
                      <a:lnTo>
                        <a:pt x="283" y="81"/>
                      </a:lnTo>
                      <a:lnTo>
                        <a:pt x="288" y="78"/>
                      </a:lnTo>
                      <a:lnTo>
                        <a:pt x="292" y="76"/>
                      </a:lnTo>
                      <a:lnTo>
                        <a:pt x="296" y="74"/>
                      </a:lnTo>
                      <a:lnTo>
                        <a:pt x="302" y="72"/>
                      </a:lnTo>
                      <a:lnTo>
                        <a:pt x="307" y="68"/>
                      </a:lnTo>
                      <a:lnTo>
                        <a:pt x="311" y="62"/>
                      </a:lnTo>
                      <a:lnTo>
                        <a:pt x="317" y="60"/>
                      </a:lnTo>
                      <a:lnTo>
                        <a:pt x="323" y="55"/>
                      </a:lnTo>
                      <a:lnTo>
                        <a:pt x="328" y="47"/>
                      </a:lnTo>
                      <a:lnTo>
                        <a:pt x="332" y="40"/>
                      </a:lnTo>
                      <a:lnTo>
                        <a:pt x="332" y="34"/>
                      </a:lnTo>
                      <a:lnTo>
                        <a:pt x="332" y="26"/>
                      </a:lnTo>
                      <a:lnTo>
                        <a:pt x="328" y="19"/>
                      </a:lnTo>
                      <a:lnTo>
                        <a:pt x="326" y="17"/>
                      </a:lnTo>
                      <a:lnTo>
                        <a:pt x="321" y="9"/>
                      </a:lnTo>
                      <a:lnTo>
                        <a:pt x="319" y="7"/>
                      </a:lnTo>
                      <a:lnTo>
                        <a:pt x="311" y="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3115" y="2486"/>
                  <a:ext cx="165" cy="157"/>
                </a:xfrm>
                <a:custGeom>
                  <a:avLst/>
                  <a:gdLst>
                    <a:gd name="T0" fmla="*/ 0 w 196"/>
                    <a:gd name="T1" fmla="*/ 72 h 186"/>
                    <a:gd name="T2" fmla="*/ 4 w 196"/>
                    <a:gd name="T3" fmla="*/ 59 h 186"/>
                    <a:gd name="T4" fmla="*/ 10 w 196"/>
                    <a:gd name="T5" fmla="*/ 46 h 186"/>
                    <a:gd name="T6" fmla="*/ 19 w 196"/>
                    <a:gd name="T7" fmla="*/ 30 h 186"/>
                    <a:gd name="T8" fmla="*/ 34 w 196"/>
                    <a:gd name="T9" fmla="*/ 21 h 186"/>
                    <a:gd name="T10" fmla="*/ 46 w 196"/>
                    <a:gd name="T11" fmla="*/ 13 h 186"/>
                    <a:gd name="T12" fmla="*/ 53 w 196"/>
                    <a:gd name="T13" fmla="*/ 9 h 186"/>
                    <a:gd name="T14" fmla="*/ 61 w 196"/>
                    <a:gd name="T15" fmla="*/ 6 h 186"/>
                    <a:gd name="T16" fmla="*/ 71 w 196"/>
                    <a:gd name="T17" fmla="*/ 2 h 186"/>
                    <a:gd name="T18" fmla="*/ 80 w 196"/>
                    <a:gd name="T19" fmla="*/ 0 h 186"/>
                    <a:gd name="T20" fmla="*/ 91 w 196"/>
                    <a:gd name="T21" fmla="*/ 0 h 186"/>
                    <a:gd name="T22" fmla="*/ 101 w 196"/>
                    <a:gd name="T23" fmla="*/ 0 h 186"/>
                    <a:gd name="T24" fmla="*/ 110 w 196"/>
                    <a:gd name="T25" fmla="*/ 0 h 186"/>
                    <a:gd name="T26" fmla="*/ 120 w 196"/>
                    <a:gd name="T27" fmla="*/ 0 h 186"/>
                    <a:gd name="T28" fmla="*/ 131 w 196"/>
                    <a:gd name="T29" fmla="*/ 6 h 186"/>
                    <a:gd name="T30" fmla="*/ 143 w 196"/>
                    <a:gd name="T31" fmla="*/ 9 h 186"/>
                    <a:gd name="T32" fmla="*/ 152 w 196"/>
                    <a:gd name="T33" fmla="*/ 15 h 186"/>
                    <a:gd name="T34" fmla="*/ 160 w 196"/>
                    <a:gd name="T35" fmla="*/ 21 h 186"/>
                    <a:gd name="T36" fmla="*/ 169 w 196"/>
                    <a:gd name="T37" fmla="*/ 30 h 186"/>
                    <a:gd name="T38" fmla="*/ 177 w 196"/>
                    <a:gd name="T39" fmla="*/ 38 h 186"/>
                    <a:gd name="T40" fmla="*/ 183 w 196"/>
                    <a:gd name="T41" fmla="*/ 47 h 186"/>
                    <a:gd name="T42" fmla="*/ 186 w 196"/>
                    <a:gd name="T43" fmla="*/ 59 h 186"/>
                    <a:gd name="T44" fmla="*/ 192 w 196"/>
                    <a:gd name="T45" fmla="*/ 70 h 186"/>
                    <a:gd name="T46" fmla="*/ 194 w 196"/>
                    <a:gd name="T47" fmla="*/ 82 h 186"/>
                    <a:gd name="T48" fmla="*/ 194 w 196"/>
                    <a:gd name="T49" fmla="*/ 91 h 186"/>
                    <a:gd name="T50" fmla="*/ 194 w 196"/>
                    <a:gd name="T51" fmla="*/ 104 h 186"/>
                    <a:gd name="T52" fmla="*/ 192 w 196"/>
                    <a:gd name="T53" fmla="*/ 118 h 186"/>
                    <a:gd name="T54" fmla="*/ 190 w 196"/>
                    <a:gd name="T55" fmla="*/ 129 h 186"/>
                    <a:gd name="T56" fmla="*/ 183 w 196"/>
                    <a:gd name="T57" fmla="*/ 141 h 186"/>
                    <a:gd name="T58" fmla="*/ 177 w 196"/>
                    <a:gd name="T59" fmla="*/ 150 h 186"/>
                    <a:gd name="T60" fmla="*/ 171 w 196"/>
                    <a:gd name="T61" fmla="*/ 158 h 186"/>
                    <a:gd name="T62" fmla="*/ 164 w 196"/>
                    <a:gd name="T63" fmla="*/ 165 h 186"/>
                    <a:gd name="T64" fmla="*/ 154 w 196"/>
                    <a:gd name="T65" fmla="*/ 171 h 186"/>
                    <a:gd name="T66" fmla="*/ 145 w 196"/>
                    <a:gd name="T67" fmla="*/ 177 h 186"/>
                    <a:gd name="T68" fmla="*/ 135 w 196"/>
                    <a:gd name="T69" fmla="*/ 180 h 186"/>
                    <a:gd name="T70" fmla="*/ 126 w 196"/>
                    <a:gd name="T71" fmla="*/ 182 h 186"/>
                    <a:gd name="T72" fmla="*/ 116 w 196"/>
                    <a:gd name="T73" fmla="*/ 184 h 186"/>
                    <a:gd name="T74" fmla="*/ 107 w 196"/>
                    <a:gd name="T75" fmla="*/ 186 h 186"/>
                    <a:gd name="T76" fmla="*/ 97 w 196"/>
                    <a:gd name="T77" fmla="*/ 186 h 186"/>
                    <a:gd name="T78" fmla="*/ 88 w 196"/>
                    <a:gd name="T79" fmla="*/ 186 h 186"/>
                    <a:gd name="T80" fmla="*/ 78 w 196"/>
                    <a:gd name="T81" fmla="*/ 184 h 186"/>
                    <a:gd name="T82" fmla="*/ 67 w 196"/>
                    <a:gd name="T83" fmla="*/ 182 h 186"/>
                    <a:gd name="T84" fmla="*/ 53 w 196"/>
                    <a:gd name="T85" fmla="*/ 173 h 186"/>
                    <a:gd name="T86" fmla="*/ 42 w 196"/>
                    <a:gd name="T87" fmla="*/ 165 h 186"/>
                    <a:gd name="T88" fmla="*/ 31 w 196"/>
                    <a:gd name="T89" fmla="*/ 156 h 186"/>
                    <a:gd name="T90" fmla="*/ 21 w 196"/>
                    <a:gd name="T91" fmla="*/ 142 h 186"/>
                    <a:gd name="T92" fmla="*/ 15 w 196"/>
                    <a:gd name="T93" fmla="*/ 131 h 186"/>
                    <a:gd name="T94" fmla="*/ 10 w 196"/>
                    <a:gd name="T95" fmla="*/ 118 h 186"/>
                    <a:gd name="T96" fmla="*/ 4 w 196"/>
                    <a:gd name="T97" fmla="*/ 103 h 186"/>
                    <a:gd name="T98" fmla="*/ 2 w 196"/>
                    <a:gd name="T99" fmla="*/ 89 h 186"/>
                    <a:gd name="T100" fmla="*/ 2 w 196"/>
                    <a:gd name="T101" fmla="*/ 82 h 18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6"/>
                    <a:gd name="T154" fmla="*/ 0 h 186"/>
                    <a:gd name="T155" fmla="*/ 196 w 196"/>
                    <a:gd name="T156" fmla="*/ 186 h 18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6" h="186">
                      <a:moveTo>
                        <a:pt x="2" y="82"/>
                      </a:moveTo>
                      <a:lnTo>
                        <a:pt x="0" y="72"/>
                      </a:lnTo>
                      <a:lnTo>
                        <a:pt x="2" y="65"/>
                      </a:lnTo>
                      <a:lnTo>
                        <a:pt x="4" y="59"/>
                      </a:lnTo>
                      <a:lnTo>
                        <a:pt x="8" y="51"/>
                      </a:lnTo>
                      <a:lnTo>
                        <a:pt x="10" y="46"/>
                      </a:lnTo>
                      <a:lnTo>
                        <a:pt x="15" y="36"/>
                      </a:lnTo>
                      <a:lnTo>
                        <a:pt x="19" y="30"/>
                      </a:lnTo>
                      <a:lnTo>
                        <a:pt x="29" y="27"/>
                      </a:lnTo>
                      <a:lnTo>
                        <a:pt x="34" y="21"/>
                      </a:lnTo>
                      <a:lnTo>
                        <a:pt x="42" y="17"/>
                      </a:lnTo>
                      <a:lnTo>
                        <a:pt x="46" y="13"/>
                      </a:lnTo>
                      <a:lnTo>
                        <a:pt x="48" y="11"/>
                      </a:lnTo>
                      <a:lnTo>
                        <a:pt x="53" y="9"/>
                      </a:lnTo>
                      <a:lnTo>
                        <a:pt x="57" y="9"/>
                      </a:lnTo>
                      <a:lnTo>
                        <a:pt x="61" y="6"/>
                      </a:lnTo>
                      <a:lnTo>
                        <a:pt x="65" y="4"/>
                      </a:lnTo>
                      <a:lnTo>
                        <a:pt x="71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7" y="0"/>
                      </a:lnTo>
                      <a:lnTo>
                        <a:pt x="110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8" y="2"/>
                      </a:lnTo>
                      <a:lnTo>
                        <a:pt x="131" y="6"/>
                      </a:lnTo>
                      <a:lnTo>
                        <a:pt x="137" y="8"/>
                      </a:lnTo>
                      <a:lnTo>
                        <a:pt x="143" y="9"/>
                      </a:lnTo>
                      <a:lnTo>
                        <a:pt x="147" y="11"/>
                      </a:lnTo>
                      <a:lnTo>
                        <a:pt x="152" y="15"/>
                      </a:lnTo>
                      <a:lnTo>
                        <a:pt x="156" y="19"/>
                      </a:lnTo>
                      <a:lnTo>
                        <a:pt x="160" y="21"/>
                      </a:lnTo>
                      <a:lnTo>
                        <a:pt x="166" y="27"/>
                      </a:lnTo>
                      <a:lnTo>
                        <a:pt x="169" y="30"/>
                      </a:lnTo>
                      <a:lnTo>
                        <a:pt x="173" y="36"/>
                      </a:lnTo>
                      <a:lnTo>
                        <a:pt x="177" y="38"/>
                      </a:lnTo>
                      <a:lnTo>
                        <a:pt x="179" y="44"/>
                      </a:lnTo>
                      <a:lnTo>
                        <a:pt x="183" y="47"/>
                      </a:lnTo>
                      <a:lnTo>
                        <a:pt x="185" y="55"/>
                      </a:lnTo>
                      <a:lnTo>
                        <a:pt x="186" y="59"/>
                      </a:lnTo>
                      <a:lnTo>
                        <a:pt x="190" y="65"/>
                      </a:lnTo>
                      <a:lnTo>
                        <a:pt x="192" y="70"/>
                      </a:lnTo>
                      <a:lnTo>
                        <a:pt x="192" y="76"/>
                      </a:lnTo>
                      <a:lnTo>
                        <a:pt x="194" y="82"/>
                      </a:lnTo>
                      <a:lnTo>
                        <a:pt x="194" y="87"/>
                      </a:lnTo>
                      <a:lnTo>
                        <a:pt x="194" y="91"/>
                      </a:lnTo>
                      <a:lnTo>
                        <a:pt x="196" y="99"/>
                      </a:lnTo>
                      <a:lnTo>
                        <a:pt x="194" y="104"/>
                      </a:lnTo>
                      <a:lnTo>
                        <a:pt x="194" y="110"/>
                      </a:lnTo>
                      <a:lnTo>
                        <a:pt x="192" y="118"/>
                      </a:lnTo>
                      <a:lnTo>
                        <a:pt x="192" y="125"/>
                      </a:lnTo>
                      <a:lnTo>
                        <a:pt x="190" y="129"/>
                      </a:lnTo>
                      <a:lnTo>
                        <a:pt x="186" y="137"/>
                      </a:lnTo>
                      <a:lnTo>
                        <a:pt x="183" y="141"/>
                      </a:lnTo>
                      <a:lnTo>
                        <a:pt x="183" y="146"/>
                      </a:lnTo>
                      <a:lnTo>
                        <a:pt x="177" y="150"/>
                      </a:lnTo>
                      <a:lnTo>
                        <a:pt x="175" y="156"/>
                      </a:lnTo>
                      <a:lnTo>
                        <a:pt x="171" y="158"/>
                      </a:lnTo>
                      <a:lnTo>
                        <a:pt x="167" y="163"/>
                      </a:lnTo>
                      <a:lnTo>
                        <a:pt x="164" y="165"/>
                      </a:lnTo>
                      <a:lnTo>
                        <a:pt x="158" y="169"/>
                      </a:lnTo>
                      <a:lnTo>
                        <a:pt x="154" y="171"/>
                      </a:lnTo>
                      <a:lnTo>
                        <a:pt x="148" y="173"/>
                      </a:lnTo>
                      <a:lnTo>
                        <a:pt x="145" y="177"/>
                      </a:lnTo>
                      <a:lnTo>
                        <a:pt x="139" y="179"/>
                      </a:lnTo>
                      <a:lnTo>
                        <a:pt x="135" y="180"/>
                      </a:lnTo>
                      <a:lnTo>
                        <a:pt x="131" y="182"/>
                      </a:lnTo>
                      <a:lnTo>
                        <a:pt x="126" y="182"/>
                      </a:lnTo>
                      <a:lnTo>
                        <a:pt x="120" y="184"/>
                      </a:lnTo>
                      <a:lnTo>
                        <a:pt x="116" y="184"/>
                      </a:lnTo>
                      <a:lnTo>
                        <a:pt x="110" y="186"/>
                      </a:lnTo>
                      <a:lnTo>
                        <a:pt x="107" y="186"/>
                      </a:lnTo>
                      <a:lnTo>
                        <a:pt x="101" y="186"/>
                      </a:lnTo>
                      <a:lnTo>
                        <a:pt x="97" y="186"/>
                      </a:lnTo>
                      <a:lnTo>
                        <a:pt x="91" y="186"/>
                      </a:lnTo>
                      <a:lnTo>
                        <a:pt x="88" y="186"/>
                      </a:lnTo>
                      <a:lnTo>
                        <a:pt x="84" y="184"/>
                      </a:lnTo>
                      <a:lnTo>
                        <a:pt x="78" y="184"/>
                      </a:lnTo>
                      <a:lnTo>
                        <a:pt x="74" y="182"/>
                      </a:lnTo>
                      <a:lnTo>
                        <a:pt x="67" y="182"/>
                      </a:lnTo>
                      <a:lnTo>
                        <a:pt x="61" y="179"/>
                      </a:lnTo>
                      <a:lnTo>
                        <a:pt x="53" y="173"/>
                      </a:lnTo>
                      <a:lnTo>
                        <a:pt x="48" y="171"/>
                      </a:lnTo>
                      <a:lnTo>
                        <a:pt x="42" y="165"/>
                      </a:lnTo>
                      <a:lnTo>
                        <a:pt x="38" y="161"/>
                      </a:lnTo>
                      <a:lnTo>
                        <a:pt x="31" y="156"/>
                      </a:lnTo>
                      <a:lnTo>
                        <a:pt x="27" y="148"/>
                      </a:lnTo>
                      <a:lnTo>
                        <a:pt x="21" y="142"/>
                      </a:lnTo>
                      <a:lnTo>
                        <a:pt x="19" y="137"/>
                      </a:lnTo>
                      <a:lnTo>
                        <a:pt x="15" y="131"/>
                      </a:lnTo>
                      <a:lnTo>
                        <a:pt x="12" y="123"/>
                      </a:lnTo>
                      <a:lnTo>
                        <a:pt x="10" y="118"/>
                      </a:lnTo>
                      <a:lnTo>
                        <a:pt x="8" y="110"/>
                      </a:lnTo>
                      <a:lnTo>
                        <a:pt x="4" y="103"/>
                      </a:lnTo>
                      <a:lnTo>
                        <a:pt x="2" y="95"/>
                      </a:lnTo>
                      <a:lnTo>
                        <a:pt x="2" y="89"/>
                      </a:lnTo>
                      <a:lnTo>
                        <a:pt x="2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2614" y="3658"/>
                  <a:ext cx="232" cy="234"/>
                </a:xfrm>
                <a:custGeom>
                  <a:avLst/>
                  <a:gdLst>
                    <a:gd name="T0" fmla="*/ 11 w 275"/>
                    <a:gd name="T1" fmla="*/ 74 h 277"/>
                    <a:gd name="T2" fmla="*/ 20 w 275"/>
                    <a:gd name="T3" fmla="*/ 57 h 277"/>
                    <a:gd name="T4" fmla="*/ 36 w 275"/>
                    <a:gd name="T5" fmla="*/ 43 h 277"/>
                    <a:gd name="T6" fmla="*/ 55 w 275"/>
                    <a:gd name="T7" fmla="*/ 30 h 277"/>
                    <a:gd name="T8" fmla="*/ 77 w 275"/>
                    <a:gd name="T9" fmla="*/ 17 h 277"/>
                    <a:gd name="T10" fmla="*/ 98 w 275"/>
                    <a:gd name="T11" fmla="*/ 5 h 277"/>
                    <a:gd name="T12" fmla="*/ 115 w 275"/>
                    <a:gd name="T13" fmla="*/ 2 h 277"/>
                    <a:gd name="T14" fmla="*/ 129 w 275"/>
                    <a:gd name="T15" fmla="*/ 2 h 277"/>
                    <a:gd name="T16" fmla="*/ 140 w 275"/>
                    <a:gd name="T17" fmla="*/ 0 h 277"/>
                    <a:gd name="T18" fmla="*/ 155 w 275"/>
                    <a:gd name="T19" fmla="*/ 0 h 277"/>
                    <a:gd name="T20" fmla="*/ 169 w 275"/>
                    <a:gd name="T21" fmla="*/ 2 h 277"/>
                    <a:gd name="T22" fmla="*/ 180 w 275"/>
                    <a:gd name="T23" fmla="*/ 4 h 277"/>
                    <a:gd name="T24" fmla="*/ 195 w 275"/>
                    <a:gd name="T25" fmla="*/ 9 h 277"/>
                    <a:gd name="T26" fmla="*/ 214 w 275"/>
                    <a:gd name="T27" fmla="*/ 21 h 277"/>
                    <a:gd name="T28" fmla="*/ 228 w 275"/>
                    <a:gd name="T29" fmla="*/ 30 h 277"/>
                    <a:gd name="T30" fmla="*/ 247 w 275"/>
                    <a:gd name="T31" fmla="*/ 51 h 277"/>
                    <a:gd name="T32" fmla="*/ 260 w 275"/>
                    <a:gd name="T33" fmla="*/ 76 h 277"/>
                    <a:gd name="T34" fmla="*/ 269 w 275"/>
                    <a:gd name="T35" fmla="*/ 99 h 277"/>
                    <a:gd name="T36" fmla="*/ 273 w 275"/>
                    <a:gd name="T37" fmla="*/ 116 h 277"/>
                    <a:gd name="T38" fmla="*/ 275 w 275"/>
                    <a:gd name="T39" fmla="*/ 133 h 277"/>
                    <a:gd name="T40" fmla="*/ 275 w 275"/>
                    <a:gd name="T41" fmla="*/ 157 h 277"/>
                    <a:gd name="T42" fmla="*/ 269 w 275"/>
                    <a:gd name="T43" fmla="*/ 180 h 277"/>
                    <a:gd name="T44" fmla="*/ 264 w 275"/>
                    <a:gd name="T45" fmla="*/ 201 h 277"/>
                    <a:gd name="T46" fmla="*/ 254 w 275"/>
                    <a:gd name="T47" fmla="*/ 222 h 277"/>
                    <a:gd name="T48" fmla="*/ 245 w 275"/>
                    <a:gd name="T49" fmla="*/ 237 h 277"/>
                    <a:gd name="T50" fmla="*/ 231 w 275"/>
                    <a:gd name="T51" fmla="*/ 249 h 277"/>
                    <a:gd name="T52" fmla="*/ 220 w 275"/>
                    <a:gd name="T53" fmla="*/ 258 h 277"/>
                    <a:gd name="T54" fmla="*/ 205 w 275"/>
                    <a:gd name="T55" fmla="*/ 264 h 277"/>
                    <a:gd name="T56" fmla="*/ 188 w 275"/>
                    <a:gd name="T57" fmla="*/ 270 h 277"/>
                    <a:gd name="T58" fmla="*/ 169 w 275"/>
                    <a:gd name="T59" fmla="*/ 273 h 277"/>
                    <a:gd name="T60" fmla="*/ 150 w 275"/>
                    <a:gd name="T61" fmla="*/ 275 h 277"/>
                    <a:gd name="T62" fmla="*/ 129 w 275"/>
                    <a:gd name="T63" fmla="*/ 275 h 277"/>
                    <a:gd name="T64" fmla="*/ 106 w 275"/>
                    <a:gd name="T65" fmla="*/ 275 h 277"/>
                    <a:gd name="T66" fmla="*/ 87 w 275"/>
                    <a:gd name="T67" fmla="*/ 268 h 277"/>
                    <a:gd name="T68" fmla="*/ 68 w 275"/>
                    <a:gd name="T69" fmla="*/ 258 h 277"/>
                    <a:gd name="T70" fmla="*/ 49 w 275"/>
                    <a:gd name="T71" fmla="*/ 247 h 277"/>
                    <a:gd name="T72" fmla="*/ 32 w 275"/>
                    <a:gd name="T73" fmla="*/ 230 h 277"/>
                    <a:gd name="T74" fmla="*/ 19 w 275"/>
                    <a:gd name="T75" fmla="*/ 213 h 277"/>
                    <a:gd name="T76" fmla="*/ 11 w 275"/>
                    <a:gd name="T77" fmla="*/ 192 h 277"/>
                    <a:gd name="T78" fmla="*/ 3 w 275"/>
                    <a:gd name="T79" fmla="*/ 173 h 277"/>
                    <a:gd name="T80" fmla="*/ 1 w 275"/>
                    <a:gd name="T81" fmla="*/ 156 h 277"/>
                    <a:gd name="T82" fmla="*/ 0 w 275"/>
                    <a:gd name="T83" fmla="*/ 137 h 277"/>
                    <a:gd name="T84" fmla="*/ 1 w 275"/>
                    <a:gd name="T85" fmla="*/ 121 h 277"/>
                    <a:gd name="T86" fmla="*/ 1 w 275"/>
                    <a:gd name="T87" fmla="*/ 106 h 277"/>
                    <a:gd name="T88" fmla="*/ 3 w 275"/>
                    <a:gd name="T89" fmla="*/ 95 h 277"/>
                    <a:gd name="T90" fmla="*/ 7 w 275"/>
                    <a:gd name="T91" fmla="*/ 83 h 2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5"/>
                    <a:gd name="T139" fmla="*/ 0 h 277"/>
                    <a:gd name="T140" fmla="*/ 275 w 275"/>
                    <a:gd name="T141" fmla="*/ 277 h 27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5" h="277">
                      <a:moveTo>
                        <a:pt x="9" y="83"/>
                      </a:moveTo>
                      <a:lnTo>
                        <a:pt x="9" y="78"/>
                      </a:lnTo>
                      <a:lnTo>
                        <a:pt x="11" y="74"/>
                      </a:lnTo>
                      <a:lnTo>
                        <a:pt x="13" y="66"/>
                      </a:lnTo>
                      <a:lnTo>
                        <a:pt x="17" y="62"/>
                      </a:lnTo>
                      <a:lnTo>
                        <a:pt x="20" y="57"/>
                      </a:lnTo>
                      <a:lnTo>
                        <a:pt x="24" y="53"/>
                      </a:lnTo>
                      <a:lnTo>
                        <a:pt x="30" y="47"/>
                      </a:lnTo>
                      <a:lnTo>
                        <a:pt x="36" y="43"/>
                      </a:lnTo>
                      <a:lnTo>
                        <a:pt x="41" y="40"/>
                      </a:lnTo>
                      <a:lnTo>
                        <a:pt x="47" y="34"/>
                      </a:lnTo>
                      <a:lnTo>
                        <a:pt x="55" y="30"/>
                      </a:lnTo>
                      <a:lnTo>
                        <a:pt x="60" y="24"/>
                      </a:lnTo>
                      <a:lnTo>
                        <a:pt x="68" y="21"/>
                      </a:lnTo>
                      <a:lnTo>
                        <a:pt x="77" y="17"/>
                      </a:lnTo>
                      <a:lnTo>
                        <a:pt x="83" y="11"/>
                      </a:lnTo>
                      <a:lnTo>
                        <a:pt x="93" y="11"/>
                      </a:lnTo>
                      <a:lnTo>
                        <a:pt x="98" y="5"/>
                      </a:lnTo>
                      <a:lnTo>
                        <a:pt x="108" y="4"/>
                      </a:lnTo>
                      <a:lnTo>
                        <a:pt x="112" y="2"/>
                      </a:lnTo>
                      <a:lnTo>
                        <a:pt x="115" y="2"/>
                      </a:lnTo>
                      <a:lnTo>
                        <a:pt x="121" y="2"/>
                      </a:lnTo>
                      <a:lnTo>
                        <a:pt x="125" y="2"/>
                      </a:lnTo>
                      <a:lnTo>
                        <a:pt x="129" y="2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0"/>
                      </a:lnTo>
                      <a:lnTo>
                        <a:pt x="159" y="2"/>
                      </a:lnTo>
                      <a:lnTo>
                        <a:pt x="163" y="2"/>
                      </a:lnTo>
                      <a:lnTo>
                        <a:pt x="169" y="2"/>
                      </a:lnTo>
                      <a:lnTo>
                        <a:pt x="172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6" y="5"/>
                      </a:lnTo>
                      <a:lnTo>
                        <a:pt x="190" y="5"/>
                      </a:lnTo>
                      <a:lnTo>
                        <a:pt x="195" y="9"/>
                      </a:lnTo>
                      <a:lnTo>
                        <a:pt x="203" y="11"/>
                      </a:lnTo>
                      <a:lnTo>
                        <a:pt x="210" y="17"/>
                      </a:lnTo>
                      <a:lnTo>
                        <a:pt x="214" y="21"/>
                      </a:lnTo>
                      <a:lnTo>
                        <a:pt x="218" y="23"/>
                      </a:lnTo>
                      <a:lnTo>
                        <a:pt x="224" y="26"/>
                      </a:lnTo>
                      <a:lnTo>
                        <a:pt x="228" y="30"/>
                      </a:lnTo>
                      <a:lnTo>
                        <a:pt x="233" y="38"/>
                      </a:lnTo>
                      <a:lnTo>
                        <a:pt x="241" y="43"/>
                      </a:lnTo>
                      <a:lnTo>
                        <a:pt x="247" y="51"/>
                      </a:lnTo>
                      <a:lnTo>
                        <a:pt x="252" y="59"/>
                      </a:lnTo>
                      <a:lnTo>
                        <a:pt x="256" y="66"/>
                      </a:lnTo>
                      <a:lnTo>
                        <a:pt x="260" y="76"/>
                      </a:lnTo>
                      <a:lnTo>
                        <a:pt x="264" y="83"/>
                      </a:lnTo>
                      <a:lnTo>
                        <a:pt x="269" y="91"/>
                      </a:lnTo>
                      <a:lnTo>
                        <a:pt x="269" y="99"/>
                      </a:lnTo>
                      <a:lnTo>
                        <a:pt x="271" y="108"/>
                      </a:lnTo>
                      <a:lnTo>
                        <a:pt x="271" y="112"/>
                      </a:lnTo>
                      <a:lnTo>
                        <a:pt x="273" y="116"/>
                      </a:lnTo>
                      <a:lnTo>
                        <a:pt x="273" y="121"/>
                      </a:lnTo>
                      <a:lnTo>
                        <a:pt x="275" y="125"/>
                      </a:lnTo>
                      <a:lnTo>
                        <a:pt x="275" y="133"/>
                      </a:lnTo>
                      <a:lnTo>
                        <a:pt x="275" y="140"/>
                      </a:lnTo>
                      <a:lnTo>
                        <a:pt x="275" y="148"/>
                      </a:lnTo>
                      <a:lnTo>
                        <a:pt x="275" y="157"/>
                      </a:lnTo>
                      <a:lnTo>
                        <a:pt x="273" y="165"/>
                      </a:lnTo>
                      <a:lnTo>
                        <a:pt x="271" y="173"/>
                      </a:lnTo>
                      <a:lnTo>
                        <a:pt x="269" y="180"/>
                      </a:lnTo>
                      <a:lnTo>
                        <a:pt x="269" y="188"/>
                      </a:lnTo>
                      <a:lnTo>
                        <a:pt x="266" y="194"/>
                      </a:lnTo>
                      <a:lnTo>
                        <a:pt x="264" y="201"/>
                      </a:lnTo>
                      <a:lnTo>
                        <a:pt x="260" y="209"/>
                      </a:lnTo>
                      <a:lnTo>
                        <a:pt x="258" y="214"/>
                      </a:lnTo>
                      <a:lnTo>
                        <a:pt x="254" y="222"/>
                      </a:lnTo>
                      <a:lnTo>
                        <a:pt x="250" y="226"/>
                      </a:lnTo>
                      <a:lnTo>
                        <a:pt x="248" y="230"/>
                      </a:lnTo>
                      <a:lnTo>
                        <a:pt x="245" y="237"/>
                      </a:lnTo>
                      <a:lnTo>
                        <a:pt x="241" y="239"/>
                      </a:lnTo>
                      <a:lnTo>
                        <a:pt x="237" y="245"/>
                      </a:lnTo>
                      <a:lnTo>
                        <a:pt x="231" y="249"/>
                      </a:lnTo>
                      <a:lnTo>
                        <a:pt x="229" y="252"/>
                      </a:lnTo>
                      <a:lnTo>
                        <a:pt x="224" y="254"/>
                      </a:lnTo>
                      <a:lnTo>
                        <a:pt x="220" y="258"/>
                      </a:lnTo>
                      <a:lnTo>
                        <a:pt x="214" y="258"/>
                      </a:lnTo>
                      <a:lnTo>
                        <a:pt x="210" y="262"/>
                      </a:lnTo>
                      <a:lnTo>
                        <a:pt x="205" y="264"/>
                      </a:lnTo>
                      <a:lnTo>
                        <a:pt x="199" y="266"/>
                      </a:lnTo>
                      <a:lnTo>
                        <a:pt x="195" y="268"/>
                      </a:lnTo>
                      <a:lnTo>
                        <a:pt x="188" y="270"/>
                      </a:lnTo>
                      <a:lnTo>
                        <a:pt x="182" y="271"/>
                      </a:lnTo>
                      <a:lnTo>
                        <a:pt x="176" y="273"/>
                      </a:lnTo>
                      <a:lnTo>
                        <a:pt x="169" y="273"/>
                      </a:lnTo>
                      <a:lnTo>
                        <a:pt x="163" y="275"/>
                      </a:lnTo>
                      <a:lnTo>
                        <a:pt x="155" y="275"/>
                      </a:lnTo>
                      <a:lnTo>
                        <a:pt x="150" y="275"/>
                      </a:lnTo>
                      <a:lnTo>
                        <a:pt x="140" y="275"/>
                      </a:lnTo>
                      <a:lnTo>
                        <a:pt x="134" y="277"/>
                      </a:lnTo>
                      <a:lnTo>
                        <a:pt x="129" y="275"/>
                      </a:lnTo>
                      <a:lnTo>
                        <a:pt x="121" y="275"/>
                      </a:lnTo>
                      <a:lnTo>
                        <a:pt x="114" y="275"/>
                      </a:lnTo>
                      <a:lnTo>
                        <a:pt x="106" y="275"/>
                      </a:lnTo>
                      <a:lnTo>
                        <a:pt x="100" y="273"/>
                      </a:lnTo>
                      <a:lnTo>
                        <a:pt x="93" y="271"/>
                      </a:lnTo>
                      <a:lnTo>
                        <a:pt x="87" y="268"/>
                      </a:lnTo>
                      <a:lnTo>
                        <a:pt x="79" y="268"/>
                      </a:lnTo>
                      <a:lnTo>
                        <a:pt x="74" y="262"/>
                      </a:lnTo>
                      <a:lnTo>
                        <a:pt x="68" y="258"/>
                      </a:lnTo>
                      <a:lnTo>
                        <a:pt x="60" y="256"/>
                      </a:lnTo>
                      <a:lnTo>
                        <a:pt x="55" y="252"/>
                      </a:lnTo>
                      <a:lnTo>
                        <a:pt x="49" y="247"/>
                      </a:lnTo>
                      <a:lnTo>
                        <a:pt x="43" y="241"/>
                      </a:lnTo>
                      <a:lnTo>
                        <a:pt x="38" y="237"/>
                      </a:lnTo>
                      <a:lnTo>
                        <a:pt x="32" y="230"/>
                      </a:lnTo>
                      <a:lnTo>
                        <a:pt x="28" y="224"/>
                      </a:lnTo>
                      <a:lnTo>
                        <a:pt x="22" y="218"/>
                      </a:lnTo>
                      <a:lnTo>
                        <a:pt x="19" y="213"/>
                      </a:lnTo>
                      <a:lnTo>
                        <a:pt x="15" y="205"/>
                      </a:lnTo>
                      <a:lnTo>
                        <a:pt x="13" y="197"/>
                      </a:lnTo>
                      <a:lnTo>
                        <a:pt x="11" y="192"/>
                      </a:lnTo>
                      <a:lnTo>
                        <a:pt x="7" y="184"/>
                      </a:lnTo>
                      <a:lnTo>
                        <a:pt x="5" y="178"/>
                      </a:lnTo>
                      <a:lnTo>
                        <a:pt x="3" y="173"/>
                      </a:lnTo>
                      <a:lnTo>
                        <a:pt x="3" y="167"/>
                      </a:lnTo>
                      <a:lnTo>
                        <a:pt x="1" y="159"/>
                      </a:lnTo>
                      <a:lnTo>
                        <a:pt x="1" y="156"/>
                      </a:lnTo>
                      <a:lnTo>
                        <a:pt x="0" y="148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6"/>
                      </a:lnTo>
                      <a:lnTo>
                        <a:pt x="1" y="112"/>
                      </a:lnTo>
                      <a:lnTo>
                        <a:pt x="1" y="106"/>
                      </a:lnTo>
                      <a:lnTo>
                        <a:pt x="3" y="102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5" y="89"/>
                      </a:lnTo>
                      <a:lnTo>
                        <a:pt x="7" y="85"/>
                      </a:lnTo>
                      <a:lnTo>
                        <a:pt x="7" y="83"/>
                      </a:lnTo>
                      <a:lnTo>
                        <a:pt x="9" y="83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2013" y="3049"/>
                  <a:ext cx="187" cy="178"/>
                </a:xfrm>
                <a:custGeom>
                  <a:avLst/>
                  <a:gdLst>
                    <a:gd name="T0" fmla="*/ 0 w 222"/>
                    <a:gd name="T1" fmla="*/ 85 h 211"/>
                    <a:gd name="T2" fmla="*/ 4 w 222"/>
                    <a:gd name="T3" fmla="*/ 70 h 211"/>
                    <a:gd name="T4" fmla="*/ 8 w 222"/>
                    <a:gd name="T5" fmla="*/ 59 h 211"/>
                    <a:gd name="T6" fmla="*/ 13 w 222"/>
                    <a:gd name="T7" fmla="*/ 49 h 211"/>
                    <a:gd name="T8" fmla="*/ 17 w 222"/>
                    <a:gd name="T9" fmla="*/ 42 h 211"/>
                    <a:gd name="T10" fmla="*/ 27 w 222"/>
                    <a:gd name="T11" fmla="*/ 32 h 211"/>
                    <a:gd name="T12" fmla="*/ 34 w 222"/>
                    <a:gd name="T13" fmla="*/ 24 h 211"/>
                    <a:gd name="T14" fmla="*/ 42 w 222"/>
                    <a:gd name="T15" fmla="*/ 17 h 211"/>
                    <a:gd name="T16" fmla="*/ 51 w 222"/>
                    <a:gd name="T17" fmla="*/ 11 h 211"/>
                    <a:gd name="T18" fmla="*/ 63 w 222"/>
                    <a:gd name="T19" fmla="*/ 5 h 211"/>
                    <a:gd name="T20" fmla="*/ 74 w 222"/>
                    <a:gd name="T21" fmla="*/ 2 h 211"/>
                    <a:gd name="T22" fmla="*/ 89 w 222"/>
                    <a:gd name="T23" fmla="*/ 0 h 211"/>
                    <a:gd name="T24" fmla="*/ 101 w 222"/>
                    <a:gd name="T25" fmla="*/ 0 h 211"/>
                    <a:gd name="T26" fmla="*/ 114 w 222"/>
                    <a:gd name="T27" fmla="*/ 2 h 211"/>
                    <a:gd name="T28" fmla="*/ 122 w 222"/>
                    <a:gd name="T29" fmla="*/ 4 h 211"/>
                    <a:gd name="T30" fmla="*/ 135 w 222"/>
                    <a:gd name="T31" fmla="*/ 5 h 211"/>
                    <a:gd name="T32" fmla="*/ 150 w 222"/>
                    <a:gd name="T33" fmla="*/ 13 h 211"/>
                    <a:gd name="T34" fmla="*/ 164 w 222"/>
                    <a:gd name="T35" fmla="*/ 21 h 211"/>
                    <a:gd name="T36" fmla="*/ 177 w 222"/>
                    <a:gd name="T37" fmla="*/ 28 h 211"/>
                    <a:gd name="T38" fmla="*/ 188 w 222"/>
                    <a:gd name="T39" fmla="*/ 38 h 211"/>
                    <a:gd name="T40" fmla="*/ 200 w 222"/>
                    <a:gd name="T41" fmla="*/ 49 h 211"/>
                    <a:gd name="T42" fmla="*/ 207 w 222"/>
                    <a:gd name="T43" fmla="*/ 61 h 211"/>
                    <a:gd name="T44" fmla="*/ 213 w 222"/>
                    <a:gd name="T45" fmla="*/ 74 h 211"/>
                    <a:gd name="T46" fmla="*/ 219 w 222"/>
                    <a:gd name="T47" fmla="*/ 87 h 211"/>
                    <a:gd name="T48" fmla="*/ 221 w 222"/>
                    <a:gd name="T49" fmla="*/ 97 h 211"/>
                    <a:gd name="T50" fmla="*/ 222 w 222"/>
                    <a:gd name="T51" fmla="*/ 112 h 211"/>
                    <a:gd name="T52" fmla="*/ 222 w 222"/>
                    <a:gd name="T53" fmla="*/ 125 h 211"/>
                    <a:gd name="T54" fmla="*/ 219 w 222"/>
                    <a:gd name="T55" fmla="*/ 139 h 211"/>
                    <a:gd name="T56" fmla="*/ 213 w 222"/>
                    <a:gd name="T57" fmla="*/ 152 h 211"/>
                    <a:gd name="T58" fmla="*/ 205 w 222"/>
                    <a:gd name="T59" fmla="*/ 163 h 211"/>
                    <a:gd name="T60" fmla="*/ 194 w 222"/>
                    <a:gd name="T61" fmla="*/ 177 h 211"/>
                    <a:gd name="T62" fmla="*/ 181 w 222"/>
                    <a:gd name="T63" fmla="*/ 188 h 211"/>
                    <a:gd name="T64" fmla="*/ 167 w 222"/>
                    <a:gd name="T65" fmla="*/ 196 h 211"/>
                    <a:gd name="T66" fmla="*/ 154 w 222"/>
                    <a:gd name="T67" fmla="*/ 201 h 211"/>
                    <a:gd name="T68" fmla="*/ 137 w 222"/>
                    <a:gd name="T69" fmla="*/ 207 h 211"/>
                    <a:gd name="T70" fmla="*/ 122 w 222"/>
                    <a:gd name="T71" fmla="*/ 209 h 211"/>
                    <a:gd name="T72" fmla="*/ 107 w 222"/>
                    <a:gd name="T73" fmla="*/ 211 h 211"/>
                    <a:gd name="T74" fmla="*/ 91 w 222"/>
                    <a:gd name="T75" fmla="*/ 209 h 211"/>
                    <a:gd name="T76" fmla="*/ 78 w 222"/>
                    <a:gd name="T77" fmla="*/ 207 h 211"/>
                    <a:gd name="T78" fmla="*/ 65 w 222"/>
                    <a:gd name="T79" fmla="*/ 199 h 211"/>
                    <a:gd name="T80" fmla="*/ 51 w 222"/>
                    <a:gd name="T81" fmla="*/ 192 h 211"/>
                    <a:gd name="T82" fmla="*/ 38 w 222"/>
                    <a:gd name="T83" fmla="*/ 182 h 211"/>
                    <a:gd name="T84" fmla="*/ 29 w 222"/>
                    <a:gd name="T85" fmla="*/ 171 h 211"/>
                    <a:gd name="T86" fmla="*/ 19 w 222"/>
                    <a:gd name="T87" fmla="*/ 158 h 211"/>
                    <a:gd name="T88" fmla="*/ 12 w 222"/>
                    <a:gd name="T89" fmla="*/ 144 h 211"/>
                    <a:gd name="T90" fmla="*/ 8 w 222"/>
                    <a:gd name="T91" fmla="*/ 135 h 211"/>
                    <a:gd name="T92" fmla="*/ 6 w 222"/>
                    <a:gd name="T93" fmla="*/ 125 h 211"/>
                    <a:gd name="T94" fmla="*/ 4 w 222"/>
                    <a:gd name="T95" fmla="*/ 116 h 211"/>
                    <a:gd name="T96" fmla="*/ 2 w 222"/>
                    <a:gd name="T97" fmla="*/ 106 h 211"/>
                    <a:gd name="T98" fmla="*/ 0 w 222"/>
                    <a:gd name="T99" fmla="*/ 97 h 211"/>
                    <a:gd name="T100" fmla="*/ 0 w 222"/>
                    <a:gd name="T101" fmla="*/ 91 h 2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2"/>
                    <a:gd name="T154" fmla="*/ 0 h 211"/>
                    <a:gd name="T155" fmla="*/ 222 w 222"/>
                    <a:gd name="T156" fmla="*/ 211 h 2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2" h="211">
                      <a:moveTo>
                        <a:pt x="0" y="91"/>
                      </a:move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4" y="70"/>
                      </a:lnTo>
                      <a:lnTo>
                        <a:pt x="8" y="62"/>
                      </a:lnTo>
                      <a:lnTo>
                        <a:pt x="8" y="59"/>
                      </a:lnTo>
                      <a:lnTo>
                        <a:pt x="10" y="53"/>
                      </a:lnTo>
                      <a:lnTo>
                        <a:pt x="13" y="49"/>
                      </a:lnTo>
                      <a:lnTo>
                        <a:pt x="17" y="45"/>
                      </a:lnTo>
                      <a:lnTo>
                        <a:pt x="17" y="42"/>
                      </a:lnTo>
                      <a:lnTo>
                        <a:pt x="23" y="36"/>
                      </a:lnTo>
                      <a:lnTo>
                        <a:pt x="27" y="32"/>
                      </a:lnTo>
                      <a:lnTo>
                        <a:pt x="31" y="30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42" y="17"/>
                      </a:lnTo>
                      <a:lnTo>
                        <a:pt x="46" y="15"/>
                      </a:lnTo>
                      <a:lnTo>
                        <a:pt x="51" y="11"/>
                      </a:lnTo>
                      <a:lnTo>
                        <a:pt x="57" y="7"/>
                      </a:lnTo>
                      <a:lnTo>
                        <a:pt x="63" y="5"/>
                      </a:lnTo>
                      <a:lnTo>
                        <a:pt x="69" y="5"/>
                      </a:lnTo>
                      <a:lnTo>
                        <a:pt x="74" y="2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2"/>
                      </a:lnTo>
                      <a:lnTo>
                        <a:pt x="114" y="2"/>
                      </a:lnTo>
                      <a:lnTo>
                        <a:pt x="118" y="4"/>
                      </a:lnTo>
                      <a:lnTo>
                        <a:pt x="122" y="4"/>
                      </a:lnTo>
                      <a:lnTo>
                        <a:pt x="126" y="5"/>
                      </a:lnTo>
                      <a:lnTo>
                        <a:pt x="135" y="5"/>
                      </a:lnTo>
                      <a:lnTo>
                        <a:pt x="143" y="9"/>
                      </a:lnTo>
                      <a:lnTo>
                        <a:pt x="150" y="13"/>
                      </a:lnTo>
                      <a:lnTo>
                        <a:pt x="158" y="15"/>
                      </a:lnTo>
                      <a:lnTo>
                        <a:pt x="164" y="21"/>
                      </a:lnTo>
                      <a:lnTo>
                        <a:pt x="171" y="24"/>
                      </a:lnTo>
                      <a:lnTo>
                        <a:pt x="177" y="28"/>
                      </a:lnTo>
                      <a:lnTo>
                        <a:pt x="183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9"/>
                      </a:lnTo>
                      <a:lnTo>
                        <a:pt x="203" y="55"/>
                      </a:lnTo>
                      <a:lnTo>
                        <a:pt x="207" y="61"/>
                      </a:lnTo>
                      <a:lnTo>
                        <a:pt x="209" y="68"/>
                      </a:lnTo>
                      <a:lnTo>
                        <a:pt x="213" y="74"/>
                      </a:lnTo>
                      <a:lnTo>
                        <a:pt x="217" y="80"/>
                      </a:lnTo>
                      <a:lnTo>
                        <a:pt x="219" y="87"/>
                      </a:lnTo>
                      <a:lnTo>
                        <a:pt x="221" y="93"/>
                      </a:lnTo>
                      <a:lnTo>
                        <a:pt x="221" y="97"/>
                      </a:lnTo>
                      <a:lnTo>
                        <a:pt x="222" y="106"/>
                      </a:lnTo>
                      <a:lnTo>
                        <a:pt x="222" y="112"/>
                      </a:lnTo>
                      <a:lnTo>
                        <a:pt x="222" y="118"/>
                      </a:lnTo>
                      <a:lnTo>
                        <a:pt x="222" y="125"/>
                      </a:lnTo>
                      <a:lnTo>
                        <a:pt x="221" y="133"/>
                      </a:lnTo>
                      <a:lnTo>
                        <a:pt x="219" y="139"/>
                      </a:lnTo>
                      <a:lnTo>
                        <a:pt x="217" y="144"/>
                      </a:lnTo>
                      <a:lnTo>
                        <a:pt x="213" y="152"/>
                      </a:lnTo>
                      <a:lnTo>
                        <a:pt x="209" y="159"/>
                      </a:lnTo>
                      <a:lnTo>
                        <a:pt x="205" y="163"/>
                      </a:lnTo>
                      <a:lnTo>
                        <a:pt x="200" y="171"/>
                      </a:lnTo>
                      <a:lnTo>
                        <a:pt x="194" y="177"/>
                      </a:lnTo>
                      <a:lnTo>
                        <a:pt x="190" y="182"/>
                      </a:lnTo>
                      <a:lnTo>
                        <a:pt x="181" y="188"/>
                      </a:lnTo>
                      <a:lnTo>
                        <a:pt x="173" y="192"/>
                      </a:lnTo>
                      <a:lnTo>
                        <a:pt x="167" y="196"/>
                      </a:lnTo>
                      <a:lnTo>
                        <a:pt x="160" y="199"/>
                      </a:lnTo>
                      <a:lnTo>
                        <a:pt x="154" y="201"/>
                      </a:lnTo>
                      <a:lnTo>
                        <a:pt x="145" y="205"/>
                      </a:lnTo>
                      <a:lnTo>
                        <a:pt x="137" y="207"/>
                      </a:lnTo>
                      <a:lnTo>
                        <a:pt x="129" y="209"/>
                      </a:lnTo>
                      <a:lnTo>
                        <a:pt x="122" y="209"/>
                      </a:lnTo>
                      <a:lnTo>
                        <a:pt x="114" y="211"/>
                      </a:lnTo>
                      <a:lnTo>
                        <a:pt x="107" y="211"/>
                      </a:lnTo>
                      <a:lnTo>
                        <a:pt x="99" y="211"/>
                      </a:lnTo>
                      <a:lnTo>
                        <a:pt x="91" y="209"/>
                      </a:lnTo>
                      <a:lnTo>
                        <a:pt x="86" y="207"/>
                      </a:lnTo>
                      <a:lnTo>
                        <a:pt x="78" y="207"/>
                      </a:lnTo>
                      <a:lnTo>
                        <a:pt x="72" y="205"/>
                      </a:lnTo>
                      <a:lnTo>
                        <a:pt x="65" y="199"/>
                      </a:lnTo>
                      <a:lnTo>
                        <a:pt x="57" y="197"/>
                      </a:lnTo>
                      <a:lnTo>
                        <a:pt x="51" y="192"/>
                      </a:lnTo>
                      <a:lnTo>
                        <a:pt x="44" y="188"/>
                      </a:lnTo>
                      <a:lnTo>
                        <a:pt x="38" y="182"/>
                      </a:lnTo>
                      <a:lnTo>
                        <a:pt x="34" y="177"/>
                      </a:lnTo>
                      <a:lnTo>
                        <a:pt x="29" y="171"/>
                      </a:lnTo>
                      <a:lnTo>
                        <a:pt x="25" y="165"/>
                      </a:lnTo>
                      <a:lnTo>
                        <a:pt x="19" y="158"/>
                      </a:lnTo>
                      <a:lnTo>
                        <a:pt x="15" y="150"/>
                      </a:lnTo>
                      <a:lnTo>
                        <a:pt x="12" y="144"/>
                      </a:lnTo>
                      <a:lnTo>
                        <a:pt x="10" y="140"/>
                      </a:lnTo>
                      <a:lnTo>
                        <a:pt x="8" y="135"/>
                      </a:lnTo>
                      <a:lnTo>
                        <a:pt x="8" y="133"/>
                      </a:lnTo>
                      <a:lnTo>
                        <a:pt x="6" y="125"/>
                      </a:lnTo>
                      <a:lnTo>
                        <a:pt x="6" y="121"/>
                      </a:lnTo>
                      <a:lnTo>
                        <a:pt x="4" y="116"/>
                      </a:lnTo>
                      <a:lnTo>
                        <a:pt x="4" y="112"/>
                      </a:lnTo>
                      <a:lnTo>
                        <a:pt x="2" y="106"/>
                      </a:lnTo>
                      <a:lnTo>
                        <a:pt x="0" y="102"/>
                      </a:lnTo>
                      <a:lnTo>
                        <a:pt x="0" y="97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40" name="Picture 39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9" t="26594" r="62033" b="57759"/>
            <a:stretch/>
          </p:blipFill>
          <p:spPr bwMode="auto">
            <a:xfrm rot="8833327">
              <a:off x="6552847" y="3093238"/>
              <a:ext cx="616349" cy="60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332969" y="3106352"/>
            <a:ext cx="2256384" cy="3325712"/>
            <a:chOff x="4465322" y="3046689"/>
            <a:chExt cx="2256384" cy="3325712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471019" y="4223948"/>
              <a:ext cx="2211334" cy="214845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465322" y="3046689"/>
              <a:ext cx="2256384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" dirty="0">
                  <a:solidFill>
                    <a:schemeClr val="bg1"/>
                  </a:solidFill>
                </a:rPr>
                <a:t>            </a:t>
              </a:r>
              <a:r>
                <a:rPr lang="en-US" sz="100" dirty="0" smtClean="0">
                  <a:solidFill>
                    <a:schemeClr val="bg1"/>
                  </a:solidFill>
                </a:rPr>
                <a:t>   </a:t>
              </a:r>
              <a:r>
                <a:rPr lang="en-US" sz="15000" dirty="0">
                  <a:solidFill>
                    <a:schemeClr val="bg1"/>
                  </a:solidFill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makes up an Element?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85958"/>
            <a:ext cx="3311854" cy="5272042"/>
          </a:xfrm>
        </p:spPr>
        <p:txBody>
          <a:bodyPr>
            <a:normAutofit/>
          </a:bodyPr>
          <a:lstStyle/>
          <a:p>
            <a:r>
              <a:rPr lang="en-US" b="1" dirty="0" smtClean="0"/>
              <a:t>Element</a:t>
            </a:r>
          </a:p>
          <a:p>
            <a:pPr lvl="1"/>
            <a:r>
              <a:rPr lang="en-US" dirty="0" smtClean="0"/>
              <a:t>A substance composed of a single kind of atom.</a:t>
            </a:r>
            <a:endParaRPr lang="en-US" sz="2200" dirty="0"/>
          </a:p>
          <a:p>
            <a:pPr lvl="1"/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what an Element is and how to use the Periodic Table.</a:t>
            </a:r>
          </a:p>
          <a:p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995673" y="5240539"/>
            <a:ext cx="1146583" cy="114658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112865" y="4006381"/>
            <a:ext cx="1146583" cy="11465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468643" y="2804268"/>
            <a:ext cx="1146583" cy="11465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951219" y="2807318"/>
            <a:ext cx="1146583" cy="114658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95874" y="4013312"/>
            <a:ext cx="1146583" cy="114658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221467" y="4029874"/>
            <a:ext cx="1146583" cy="11465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447276" y="4023378"/>
            <a:ext cx="1146583" cy="11465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672868" y="4028992"/>
            <a:ext cx="1146583" cy="11465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5888595" y="4015320"/>
            <a:ext cx="1146583" cy="114658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220597" y="5225296"/>
            <a:ext cx="1146583" cy="114658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52739" y="5225996"/>
            <a:ext cx="1146583" cy="114658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683810" y="5233353"/>
            <a:ext cx="1146583" cy="11465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899537" y="5227740"/>
            <a:ext cx="1146583" cy="11465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125128" y="5222405"/>
            <a:ext cx="1146583" cy="11465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7977">
            <a:off x="4655435" y="1503373"/>
            <a:ext cx="1710606" cy="128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6467">
            <a:off x="6768047" y="1505543"/>
            <a:ext cx="1693413" cy="127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1" name="Rectangle 130"/>
          <p:cNvSpPr/>
          <p:nvPr/>
        </p:nvSpPr>
        <p:spPr>
          <a:xfrm>
            <a:off x="1000916" y="5246465"/>
            <a:ext cx="115680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Aluminum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066982" y="2805103"/>
            <a:ext cx="90320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Helium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139841" y="4011097"/>
            <a:ext cx="86307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Carbon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299636" y="4035800"/>
            <a:ext cx="101095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Nitrogen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579408" y="4021163"/>
            <a:ext cx="88674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endParaRPr lang="en-US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797712" y="4034918"/>
            <a:ext cx="91760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011247" y="4013105"/>
            <a:ext cx="90570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Sodium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435597" y="5231222"/>
            <a:ext cx="73728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</a:t>
            </a:r>
          </a:p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Silcon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638634" y="5223781"/>
            <a:ext cx="7792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</a:t>
            </a:r>
            <a:endParaRPr lang="en-US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Argon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803682" y="5239279"/>
            <a:ext cx="92754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</a:t>
            </a:r>
            <a:endParaRPr lang="en-US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Calcium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075883" y="5225525"/>
            <a:ext cx="79831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62495" y="5228331"/>
            <a:ext cx="89255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053357" y="3996025"/>
            <a:ext cx="128630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Magnesium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493530" y="2802053"/>
            <a:ext cx="110123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endParaRPr lang="en-US" sz="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8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makes up an Element?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585958"/>
            <a:ext cx="4329983" cy="5272042"/>
          </a:xfrm>
        </p:spPr>
        <p:txBody>
          <a:bodyPr>
            <a:normAutofit/>
          </a:bodyPr>
          <a:lstStyle/>
          <a:p>
            <a:r>
              <a:rPr lang="en-US" b="1" dirty="0" smtClean="0"/>
              <a:t>Elements</a:t>
            </a:r>
          </a:p>
          <a:p>
            <a:pPr lvl="1"/>
            <a:r>
              <a:rPr lang="en-US" dirty="0" smtClean="0"/>
              <a:t>Each element is identified by its </a:t>
            </a:r>
            <a:r>
              <a:rPr lang="en-US" b="1" dirty="0" smtClean="0"/>
              <a:t>atomic number.</a:t>
            </a:r>
          </a:p>
          <a:p>
            <a:pPr lvl="2"/>
            <a:r>
              <a:rPr lang="en-US" dirty="0" smtClean="0"/>
              <a:t>Equal to the number of protons</a:t>
            </a:r>
          </a:p>
          <a:p>
            <a:pPr lvl="2"/>
            <a:r>
              <a:rPr lang="en-US" dirty="0"/>
              <a:t>Chlorine has 17 Protons</a:t>
            </a:r>
          </a:p>
          <a:p>
            <a:pPr lvl="2"/>
            <a:r>
              <a:rPr lang="en-US" dirty="0" smtClean="0"/>
              <a:t>Also equal to the number of electrons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what an Element is and how to use the Periodic Table.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99838" y="1961217"/>
            <a:ext cx="3403652" cy="34036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4492" y="1882359"/>
            <a:ext cx="21988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Chlorine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10224" y="4552958"/>
            <a:ext cx="16464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35.45</a:t>
            </a:r>
            <a:endParaRPr lang="en-US" sz="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8554" y="2385127"/>
            <a:ext cx="8346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3502" y="2527451"/>
            <a:ext cx="167527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</a:t>
            </a:r>
            <a:endParaRPr lang="en-US" sz="15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4138200" y="2890460"/>
            <a:ext cx="2353737" cy="208026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Periodic Table?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585958"/>
            <a:ext cx="4329983" cy="5272042"/>
          </a:xfrm>
        </p:spPr>
        <p:txBody>
          <a:bodyPr>
            <a:normAutofit/>
          </a:bodyPr>
          <a:lstStyle/>
          <a:p>
            <a:r>
              <a:rPr lang="en-US" b="1" dirty="0" smtClean="0"/>
              <a:t>Periodic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will be able to describe what an Element is and how to use the Periodic Table.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33681" y="1996457"/>
            <a:ext cx="3403652" cy="3532373"/>
            <a:chOff x="5099838" y="1882359"/>
            <a:chExt cx="3403652" cy="3532373"/>
          </a:xfrm>
        </p:grpSpPr>
        <p:sp>
          <p:nvSpPr>
            <p:cNvPr id="36" name="Rounded Rectangle 35"/>
            <p:cNvSpPr/>
            <p:nvPr/>
          </p:nvSpPr>
          <p:spPr>
            <a:xfrm>
              <a:off x="5099838" y="1961217"/>
              <a:ext cx="3403652" cy="340365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14492" y="1882359"/>
              <a:ext cx="2198814" cy="784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5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Chlorine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10224" y="4552958"/>
              <a:ext cx="1646467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35.45</a:t>
              </a:r>
              <a:endParaRPr lang="en-US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28554" y="2385127"/>
              <a:ext cx="834634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53502" y="2527451"/>
              <a:ext cx="1675271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5000" b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Cl</a:t>
              </a:r>
              <a:endParaRPr lang="en-US" sz="1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5454287" y="7089740"/>
            <a:ext cx="341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445745" y="4842734"/>
            <a:ext cx="3413125" cy="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488608" y="2917096"/>
            <a:ext cx="3411537" cy="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82308" y="2389113"/>
            <a:ext cx="214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99"/>
                </a:solidFill>
              </a:rPr>
              <a:t>Atomic #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93061" y="2011455"/>
            <a:ext cx="3208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Element Name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844547" y="3499449"/>
            <a:ext cx="4035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Chemical </a:t>
            </a:r>
            <a:r>
              <a:rPr lang="en-US" sz="3200" b="1" dirty="0" smtClean="0">
                <a:solidFill>
                  <a:srgbClr val="0000FF"/>
                </a:solidFill>
              </a:rPr>
              <a:t>Symbol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82365" y="4319186"/>
            <a:ext cx="315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Atomic Mass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5594231" y="2511866"/>
            <a:ext cx="3098179" cy="21897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5289973" y="4025076"/>
            <a:ext cx="3413125" cy="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191250" y="4010024"/>
            <a:ext cx="26765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1-2 letter abbreviation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1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</a:rPr>
              <a:t> letter capitalized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2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2000" b="1" dirty="0" smtClean="0">
                <a:solidFill>
                  <a:srgbClr val="0000FF"/>
                </a:solidFill>
              </a:rPr>
              <a:t> always lowercase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57200" y="2933699"/>
            <a:ext cx="2505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C0099"/>
                </a:solidFill>
              </a:rPr>
              <a:t>Indicates the number of Protons.</a:t>
            </a:r>
            <a:endParaRPr lang="en-US" sz="2000" b="1" dirty="0">
              <a:solidFill>
                <a:srgbClr val="CC0099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66725" y="4857749"/>
            <a:ext cx="25527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weighted Average of the masses of the naturally occurring isotopes.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22458</TotalTime>
  <Words>1090</Words>
  <Application>Microsoft Office PowerPoint</Application>
  <PresentationFormat>On-screen Show (4:3)</PresentationFormat>
  <Paragraphs>276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Black</vt:lpstr>
      <vt:lpstr>Berlin Sans FB Demi</vt:lpstr>
      <vt:lpstr>Calibri</vt:lpstr>
      <vt:lpstr>Franklin Gothic Medium Cond</vt:lpstr>
      <vt:lpstr>Times</vt:lpstr>
      <vt:lpstr>Wurmics Bravo</vt:lpstr>
      <vt:lpstr>Office Theme</vt:lpstr>
      <vt:lpstr>Atoms, Elements, &amp; the Periodic Table </vt:lpstr>
      <vt:lpstr>What is an Atom?</vt:lpstr>
      <vt:lpstr>What  makes up an Atom?</vt:lpstr>
      <vt:lpstr>What  makes up an Atom?</vt:lpstr>
      <vt:lpstr>What makes up an Atom?</vt:lpstr>
      <vt:lpstr>What  makes up an Atom?</vt:lpstr>
      <vt:lpstr>What makes up an Element?</vt:lpstr>
      <vt:lpstr>What makes up an Element?</vt:lpstr>
      <vt:lpstr>What is the Periodic Table?</vt:lpstr>
      <vt:lpstr>What is the Periodic Table?</vt:lpstr>
      <vt:lpstr>What is The Periodic Table?</vt:lpstr>
      <vt:lpstr>What is The Periodic Table?</vt:lpstr>
      <vt:lpstr>What is The Periodic Table?</vt:lpstr>
      <vt:lpstr>What is The Periodic Table?</vt:lpstr>
      <vt:lpstr>What is The Periodic Table?</vt:lpstr>
      <vt:lpstr>What is The Periodic Table?</vt:lpstr>
      <vt:lpstr>Compounds, Mixtures and Solutions </vt:lpstr>
      <vt:lpstr>What is a Compound?</vt:lpstr>
      <vt:lpstr>How to Count Atoms</vt:lpstr>
      <vt:lpstr>What is a Mixture?</vt:lpstr>
      <vt:lpstr>What is a Mixture?</vt:lpstr>
      <vt:lpstr>What is a Mixture?</vt:lpstr>
      <vt:lpstr>What is a Solution?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Botti</dc:creator>
  <cp:lastModifiedBy>Williamson, Kimberly</cp:lastModifiedBy>
  <cp:revision>913</cp:revision>
  <dcterms:created xsi:type="dcterms:W3CDTF">2012-02-18T16:06:45Z</dcterms:created>
  <dcterms:modified xsi:type="dcterms:W3CDTF">2016-10-11T14:47:05Z</dcterms:modified>
</cp:coreProperties>
</file>